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004" autoAdjust="0"/>
  </p:normalViewPr>
  <p:slideViewPr>
    <p:cSldViewPr>
      <p:cViewPr>
        <p:scale>
          <a:sx n="68" d="100"/>
          <a:sy n="68" d="100"/>
        </p:scale>
        <p:origin x="-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5268-D551-4A4B-9A11-2DF2B7246AAD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98EA-7C23-483F-BFBC-DC71894D578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LIGHTNING MCQUEEN Cars Movie Instant Download Digital | Ets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87605"/>
            <a:ext cx="4429156" cy="2769699"/>
          </a:xfrm>
          <a:prstGeom prst="rect">
            <a:avLst/>
          </a:prstGeom>
          <a:noFill/>
        </p:spPr>
      </p:pic>
      <p:pic>
        <p:nvPicPr>
          <p:cNvPr id="16386" name="Picture 2" descr="Disney Cars Logos | Disney cars, Disney cars birthday, Disney car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5572164" cy="379257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857752" y="471488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 Black" pitchFamily="34" charset="0"/>
              </a:rPr>
              <a:t>IL GIOCO DELLE DOPPIE</a:t>
            </a:r>
            <a:endParaRPr lang="it-IT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30 Chick Hicks GIFs | Find the best GIF on Gfyc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2828"/>
            <a:ext cx="9144000" cy="525517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57158" y="57148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  <a:latin typeface="Arial Black" pitchFamily="34" charset="0"/>
              </a:rPr>
              <a:t>Chick</a:t>
            </a:r>
            <a:r>
              <a:rPr lang="it-IT" sz="3200" dirty="0" smtClean="0">
                <a:solidFill>
                  <a:schemeClr val="bg1"/>
                </a:solidFill>
                <a:latin typeface="Arial Black" pitchFamily="34" charset="0"/>
              </a:rPr>
              <a:t> ti ha sfidato.. Sei pronto ???</a:t>
            </a:r>
            <a:endParaRPr lang="it-IT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mplate-ish for the playmat | Carpet mat, Lightning mcqueen, Ca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igura a mano libera 4"/>
          <p:cNvSpPr/>
          <p:nvPr/>
        </p:nvSpPr>
        <p:spPr>
          <a:xfrm>
            <a:off x="688694" y="1630101"/>
            <a:ext cx="8015468" cy="4967468"/>
          </a:xfrm>
          <a:custGeom>
            <a:avLst/>
            <a:gdLst>
              <a:gd name="connsiteX0" fmla="*/ 109959 w 8015468"/>
              <a:gd name="connsiteY0" fmla="*/ 3208117 h 4967468"/>
              <a:gd name="connsiteX1" fmla="*/ 491924 w 8015468"/>
              <a:gd name="connsiteY1" fmla="*/ 488066 h 4967468"/>
              <a:gd name="connsiteX2" fmla="*/ 3061503 w 8015468"/>
              <a:gd name="connsiteY2" fmla="*/ 383894 h 4967468"/>
              <a:gd name="connsiteX3" fmla="*/ 4496764 w 8015468"/>
              <a:gd name="connsiteY3" fmla="*/ 939479 h 4967468"/>
              <a:gd name="connsiteX4" fmla="*/ 5006050 w 8015468"/>
              <a:gd name="connsiteY4" fmla="*/ 626962 h 4967468"/>
              <a:gd name="connsiteX5" fmla="*/ 5168096 w 8015468"/>
              <a:gd name="connsiteY5" fmla="*/ 244998 h 4967468"/>
              <a:gd name="connsiteX6" fmla="*/ 5353291 w 8015468"/>
              <a:gd name="connsiteY6" fmla="*/ 71377 h 4967468"/>
              <a:gd name="connsiteX7" fmla="*/ 5758405 w 8015468"/>
              <a:gd name="connsiteY7" fmla="*/ 13504 h 4967468"/>
              <a:gd name="connsiteX8" fmla="*/ 6163519 w 8015468"/>
              <a:gd name="connsiteY8" fmla="*/ 48228 h 4967468"/>
              <a:gd name="connsiteX9" fmla="*/ 6464460 w 8015468"/>
              <a:gd name="connsiteY9" fmla="*/ 302871 h 4967468"/>
              <a:gd name="connsiteX10" fmla="*/ 6672805 w 8015468"/>
              <a:gd name="connsiteY10" fmla="*/ 580664 h 4967468"/>
              <a:gd name="connsiteX11" fmla="*/ 6753828 w 8015468"/>
              <a:gd name="connsiteY11" fmla="*/ 904755 h 4967468"/>
              <a:gd name="connsiteX12" fmla="*/ 6776977 w 8015468"/>
              <a:gd name="connsiteY12" fmla="*/ 1159398 h 4967468"/>
              <a:gd name="connsiteX13" fmla="*/ 6834850 w 8015468"/>
              <a:gd name="connsiteY13" fmla="*/ 1506638 h 4967468"/>
              <a:gd name="connsiteX14" fmla="*/ 7228390 w 8015468"/>
              <a:gd name="connsiteY14" fmla="*/ 1691833 h 4967468"/>
              <a:gd name="connsiteX15" fmla="*/ 7807124 w 8015468"/>
              <a:gd name="connsiteY15" fmla="*/ 2027499 h 4967468"/>
              <a:gd name="connsiteX16" fmla="*/ 7934445 w 8015468"/>
              <a:gd name="connsiteY16" fmla="*/ 2513636 h 4967468"/>
              <a:gd name="connsiteX17" fmla="*/ 7320987 w 8015468"/>
              <a:gd name="connsiteY17" fmla="*/ 3821575 h 4967468"/>
              <a:gd name="connsiteX18" fmla="*/ 5642658 w 8015468"/>
              <a:gd name="connsiteY18" fmla="*/ 3092370 h 4967468"/>
              <a:gd name="connsiteX19" fmla="*/ 5191245 w 8015468"/>
              <a:gd name="connsiteY19" fmla="*/ 2027499 h 4967468"/>
              <a:gd name="connsiteX20" fmla="*/ 5040774 w 8015468"/>
              <a:gd name="connsiteY20" fmla="*/ 2386314 h 4967468"/>
              <a:gd name="connsiteX21" fmla="*/ 5445888 w 8015468"/>
              <a:gd name="connsiteY21" fmla="*/ 3566932 h 4967468"/>
              <a:gd name="connsiteX22" fmla="*/ 4959752 w 8015468"/>
              <a:gd name="connsiteY22" fmla="*/ 4759124 h 4967468"/>
              <a:gd name="connsiteX23" fmla="*/ 4161098 w 8015468"/>
              <a:gd name="connsiteY23" fmla="*/ 4816998 h 4967468"/>
              <a:gd name="connsiteX24" fmla="*/ 3628663 w 8015468"/>
              <a:gd name="connsiteY24" fmla="*/ 4759124 h 4967468"/>
              <a:gd name="connsiteX25" fmla="*/ 3362445 w 8015468"/>
              <a:gd name="connsiteY25" fmla="*/ 4423458 h 4967468"/>
              <a:gd name="connsiteX26" fmla="*/ 3374020 w 8015468"/>
              <a:gd name="connsiteY26" fmla="*/ 3937322 h 4967468"/>
              <a:gd name="connsiteX27" fmla="*/ 3501341 w 8015468"/>
              <a:gd name="connsiteY27" fmla="*/ 3416461 h 4967468"/>
              <a:gd name="connsiteX28" fmla="*/ 3316147 w 8015468"/>
              <a:gd name="connsiteY28" fmla="*/ 2826152 h 4967468"/>
              <a:gd name="connsiteX29" fmla="*/ 3107802 w 8015468"/>
              <a:gd name="connsiteY29" fmla="*/ 2895600 h 4967468"/>
              <a:gd name="connsiteX30" fmla="*/ 2911033 w 8015468"/>
              <a:gd name="connsiteY30" fmla="*/ 3219691 h 4967468"/>
              <a:gd name="connsiteX31" fmla="*/ 2239701 w 8015468"/>
              <a:gd name="connsiteY31" fmla="*/ 3011347 h 4967468"/>
              <a:gd name="connsiteX32" fmla="*/ 1915610 w 8015468"/>
              <a:gd name="connsiteY32" fmla="*/ 3127094 h 4967468"/>
              <a:gd name="connsiteX33" fmla="*/ 1452622 w 8015468"/>
              <a:gd name="connsiteY33" fmla="*/ 3867874 h 4967468"/>
              <a:gd name="connsiteX34" fmla="*/ 399326 w 8015468"/>
              <a:gd name="connsiteY34" fmla="*/ 4249838 h 4967468"/>
              <a:gd name="connsiteX35" fmla="*/ 109959 w 8015468"/>
              <a:gd name="connsiteY35" fmla="*/ 3208117 h 49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15468" h="4967468">
                <a:moveTo>
                  <a:pt x="109959" y="3208117"/>
                </a:moveTo>
                <a:cubicBezTo>
                  <a:pt x="125392" y="2581155"/>
                  <a:pt x="0" y="958770"/>
                  <a:pt x="491924" y="488066"/>
                </a:cubicBezTo>
                <a:cubicBezTo>
                  <a:pt x="983848" y="17362"/>
                  <a:pt x="2394030" y="308659"/>
                  <a:pt x="3061503" y="383894"/>
                </a:cubicBezTo>
                <a:cubicBezTo>
                  <a:pt x="3728976" y="459130"/>
                  <a:pt x="4172673" y="898968"/>
                  <a:pt x="4496764" y="939479"/>
                </a:cubicBezTo>
                <a:cubicBezTo>
                  <a:pt x="4820855" y="979990"/>
                  <a:pt x="4894161" y="742709"/>
                  <a:pt x="5006050" y="626962"/>
                </a:cubicBezTo>
                <a:cubicBezTo>
                  <a:pt x="5117939" y="511215"/>
                  <a:pt x="5110223" y="337595"/>
                  <a:pt x="5168096" y="244998"/>
                </a:cubicBezTo>
                <a:cubicBezTo>
                  <a:pt x="5225969" y="152401"/>
                  <a:pt x="5254906" y="109959"/>
                  <a:pt x="5353291" y="71377"/>
                </a:cubicBezTo>
                <a:cubicBezTo>
                  <a:pt x="5451676" y="32795"/>
                  <a:pt x="5623367" y="17362"/>
                  <a:pt x="5758405" y="13504"/>
                </a:cubicBezTo>
                <a:cubicBezTo>
                  <a:pt x="5893443" y="9646"/>
                  <a:pt x="6045843" y="0"/>
                  <a:pt x="6163519" y="48228"/>
                </a:cubicBezTo>
                <a:cubicBezTo>
                  <a:pt x="6281195" y="96456"/>
                  <a:pt x="6379579" y="214132"/>
                  <a:pt x="6464460" y="302871"/>
                </a:cubicBezTo>
                <a:cubicBezTo>
                  <a:pt x="6549341" y="391610"/>
                  <a:pt x="6624577" y="480350"/>
                  <a:pt x="6672805" y="580664"/>
                </a:cubicBezTo>
                <a:cubicBezTo>
                  <a:pt x="6721033" y="680978"/>
                  <a:pt x="6736466" y="808299"/>
                  <a:pt x="6753828" y="904755"/>
                </a:cubicBezTo>
                <a:cubicBezTo>
                  <a:pt x="6771190" y="1001211"/>
                  <a:pt x="6763473" y="1059084"/>
                  <a:pt x="6776977" y="1159398"/>
                </a:cubicBezTo>
                <a:cubicBezTo>
                  <a:pt x="6790481" y="1259712"/>
                  <a:pt x="6759615" y="1417899"/>
                  <a:pt x="6834850" y="1506638"/>
                </a:cubicBezTo>
                <a:cubicBezTo>
                  <a:pt x="6910085" y="1595377"/>
                  <a:pt x="7066344" y="1605023"/>
                  <a:pt x="7228390" y="1691833"/>
                </a:cubicBezTo>
                <a:cubicBezTo>
                  <a:pt x="7390436" y="1778643"/>
                  <a:pt x="7689448" y="1890532"/>
                  <a:pt x="7807124" y="2027499"/>
                </a:cubicBezTo>
                <a:cubicBezTo>
                  <a:pt x="7924800" y="2164466"/>
                  <a:pt x="8015468" y="2214623"/>
                  <a:pt x="7934445" y="2513636"/>
                </a:cubicBezTo>
                <a:cubicBezTo>
                  <a:pt x="7853422" y="2812649"/>
                  <a:pt x="7702952" y="3725119"/>
                  <a:pt x="7320987" y="3821575"/>
                </a:cubicBezTo>
                <a:cubicBezTo>
                  <a:pt x="6939023" y="3918031"/>
                  <a:pt x="5997615" y="3391383"/>
                  <a:pt x="5642658" y="3092370"/>
                </a:cubicBezTo>
                <a:cubicBezTo>
                  <a:pt x="5287701" y="2793357"/>
                  <a:pt x="5291559" y="2145175"/>
                  <a:pt x="5191245" y="2027499"/>
                </a:cubicBezTo>
                <a:cubicBezTo>
                  <a:pt x="5090931" y="1909823"/>
                  <a:pt x="4998334" y="2129742"/>
                  <a:pt x="5040774" y="2386314"/>
                </a:cubicBezTo>
                <a:cubicBezTo>
                  <a:pt x="5083215" y="2642886"/>
                  <a:pt x="5459392" y="3171464"/>
                  <a:pt x="5445888" y="3566932"/>
                </a:cubicBezTo>
                <a:cubicBezTo>
                  <a:pt x="5432384" y="3962400"/>
                  <a:pt x="5173884" y="4550780"/>
                  <a:pt x="4959752" y="4759124"/>
                </a:cubicBezTo>
                <a:cubicBezTo>
                  <a:pt x="4745620" y="4967468"/>
                  <a:pt x="4382946" y="4816998"/>
                  <a:pt x="4161098" y="4816998"/>
                </a:cubicBezTo>
                <a:cubicBezTo>
                  <a:pt x="3939250" y="4816998"/>
                  <a:pt x="3761772" y="4824714"/>
                  <a:pt x="3628663" y="4759124"/>
                </a:cubicBezTo>
                <a:cubicBezTo>
                  <a:pt x="3495554" y="4693534"/>
                  <a:pt x="3404885" y="4560425"/>
                  <a:pt x="3362445" y="4423458"/>
                </a:cubicBezTo>
                <a:cubicBezTo>
                  <a:pt x="3320005" y="4286491"/>
                  <a:pt x="3350871" y="4105155"/>
                  <a:pt x="3374020" y="3937322"/>
                </a:cubicBezTo>
                <a:cubicBezTo>
                  <a:pt x="3397169" y="3769489"/>
                  <a:pt x="3510986" y="3601656"/>
                  <a:pt x="3501341" y="3416461"/>
                </a:cubicBezTo>
                <a:cubicBezTo>
                  <a:pt x="3491696" y="3231266"/>
                  <a:pt x="3381737" y="2912962"/>
                  <a:pt x="3316147" y="2826152"/>
                </a:cubicBezTo>
                <a:cubicBezTo>
                  <a:pt x="3250557" y="2739342"/>
                  <a:pt x="3175321" y="2830010"/>
                  <a:pt x="3107802" y="2895600"/>
                </a:cubicBezTo>
                <a:cubicBezTo>
                  <a:pt x="3040283" y="2961190"/>
                  <a:pt x="3055717" y="3200400"/>
                  <a:pt x="2911033" y="3219691"/>
                </a:cubicBezTo>
                <a:cubicBezTo>
                  <a:pt x="2766350" y="3238982"/>
                  <a:pt x="2405605" y="3026780"/>
                  <a:pt x="2239701" y="3011347"/>
                </a:cubicBezTo>
                <a:cubicBezTo>
                  <a:pt x="2073797" y="2995914"/>
                  <a:pt x="2046790" y="2984340"/>
                  <a:pt x="1915610" y="3127094"/>
                </a:cubicBezTo>
                <a:cubicBezTo>
                  <a:pt x="1784430" y="3269848"/>
                  <a:pt x="1705336" y="3680750"/>
                  <a:pt x="1452622" y="3867874"/>
                </a:cubicBezTo>
                <a:cubicBezTo>
                  <a:pt x="1199908" y="4054998"/>
                  <a:pt x="626961" y="4365585"/>
                  <a:pt x="399326" y="4249838"/>
                </a:cubicBezTo>
                <a:cubicBezTo>
                  <a:pt x="171691" y="4134091"/>
                  <a:pt x="94526" y="3835079"/>
                  <a:pt x="109959" y="3208117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1192193" y="1961909"/>
            <a:ext cx="7191736" cy="4130232"/>
          </a:xfrm>
          <a:custGeom>
            <a:avLst/>
            <a:gdLst>
              <a:gd name="connsiteX0" fmla="*/ 46298 w 7191736"/>
              <a:gd name="connsiteY0" fmla="*/ 2714263 h 4130232"/>
              <a:gd name="connsiteX1" fmla="*/ 46298 w 7191736"/>
              <a:gd name="connsiteY1" fmla="*/ 1591519 h 4130232"/>
              <a:gd name="connsiteX2" fmla="*/ 208344 w 7191736"/>
              <a:gd name="connsiteY2" fmla="*/ 850739 h 4130232"/>
              <a:gd name="connsiteX3" fmla="*/ 416688 w 7191736"/>
              <a:gd name="connsiteY3" fmla="*/ 480349 h 4130232"/>
              <a:gd name="connsiteX4" fmla="*/ 1111169 w 7191736"/>
              <a:gd name="connsiteY4" fmla="*/ 283580 h 4130232"/>
              <a:gd name="connsiteX5" fmla="*/ 2095017 w 7191736"/>
              <a:gd name="connsiteY5" fmla="*/ 422476 h 4130232"/>
              <a:gd name="connsiteX6" fmla="*/ 2870521 w 7191736"/>
              <a:gd name="connsiteY6" fmla="*/ 572947 h 4130232"/>
              <a:gd name="connsiteX7" fmla="*/ 3622875 w 7191736"/>
              <a:gd name="connsiteY7" fmla="*/ 989635 h 4130232"/>
              <a:gd name="connsiteX8" fmla="*/ 4271058 w 7191736"/>
              <a:gd name="connsiteY8" fmla="*/ 1070658 h 4130232"/>
              <a:gd name="connsiteX9" fmla="*/ 4664597 w 7191736"/>
              <a:gd name="connsiteY9" fmla="*/ 873888 h 4130232"/>
              <a:gd name="connsiteX10" fmla="*/ 4930815 w 7191736"/>
              <a:gd name="connsiteY10" fmla="*/ 376177 h 4130232"/>
              <a:gd name="connsiteX11" fmla="*/ 5162308 w 7191736"/>
              <a:gd name="connsiteY11" fmla="*/ 17362 h 4130232"/>
              <a:gd name="connsiteX12" fmla="*/ 5752617 w 7191736"/>
              <a:gd name="connsiteY12" fmla="*/ 272005 h 4130232"/>
              <a:gd name="connsiteX13" fmla="*/ 6007260 w 7191736"/>
              <a:gd name="connsiteY13" fmla="*/ 954911 h 4130232"/>
              <a:gd name="connsiteX14" fmla="*/ 6065134 w 7191736"/>
              <a:gd name="connsiteY14" fmla="*/ 1313726 h 4130232"/>
              <a:gd name="connsiteX15" fmla="*/ 6412374 w 7191736"/>
              <a:gd name="connsiteY15" fmla="*/ 1718840 h 4130232"/>
              <a:gd name="connsiteX16" fmla="*/ 6956384 w 7191736"/>
              <a:gd name="connsiteY16" fmla="*/ 1857737 h 4130232"/>
              <a:gd name="connsiteX17" fmla="*/ 7176303 w 7191736"/>
              <a:gd name="connsiteY17" fmla="*/ 2054506 h 4130232"/>
              <a:gd name="connsiteX18" fmla="*/ 7048982 w 7191736"/>
              <a:gd name="connsiteY18" fmla="*/ 2656390 h 4130232"/>
              <a:gd name="connsiteX19" fmla="*/ 6458673 w 7191736"/>
              <a:gd name="connsiteY19" fmla="*/ 3177250 h 4130232"/>
              <a:gd name="connsiteX20" fmla="*/ 6146156 w 7191736"/>
              <a:gd name="connsiteY20" fmla="*/ 3142526 h 4130232"/>
              <a:gd name="connsiteX21" fmla="*/ 5463250 w 7191736"/>
              <a:gd name="connsiteY21" fmla="*/ 2644815 h 4130232"/>
              <a:gd name="connsiteX22" fmla="*/ 5220182 w 7191736"/>
              <a:gd name="connsiteY22" fmla="*/ 2077656 h 4130232"/>
              <a:gd name="connsiteX23" fmla="*/ 5162308 w 7191736"/>
              <a:gd name="connsiteY23" fmla="*/ 1765139 h 4130232"/>
              <a:gd name="connsiteX24" fmla="*/ 4965539 w 7191736"/>
              <a:gd name="connsiteY24" fmla="*/ 1174830 h 4130232"/>
              <a:gd name="connsiteX25" fmla="*/ 4363655 w 7191736"/>
              <a:gd name="connsiteY25" fmla="*/ 1290577 h 4130232"/>
              <a:gd name="connsiteX26" fmla="*/ 4027989 w 7191736"/>
              <a:gd name="connsiteY26" fmla="*/ 1718840 h 4130232"/>
              <a:gd name="connsiteX27" fmla="*/ 4120587 w 7191736"/>
              <a:gd name="connsiteY27" fmla="*/ 2355448 h 4130232"/>
              <a:gd name="connsiteX28" fmla="*/ 4352080 w 7191736"/>
              <a:gd name="connsiteY28" fmla="*/ 2772137 h 4130232"/>
              <a:gd name="connsiteX29" fmla="*/ 4421529 w 7191736"/>
              <a:gd name="connsiteY29" fmla="*/ 3223549 h 4130232"/>
              <a:gd name="connsiteX30" fmla="*/ 4375230 w 7191736"/>
              <a:gd name="connsiteY30" fmla="*/ 3582364 h 4130232"/>
              <a:gd name="connsiteX31" fmla="*/ 4282632 w 7191736"/>
              <a:gd name="connsiteY31" fmla="*/ 3906456 h 4130232"/>
              <a:gd name="connsiteX32" fmla="*/ 3865944 w 7191736"/>
              <a:gd name="connsiteY32" fmla="*/ 4103225 h 4130232"/>
              <a:gd name="connsiteX33" fmla="*/ 3368232 w 7191736"/>
              <a:gd name="connsiteY33" fmla="*/ 4068501 h 4130232"/>
              <a:gd name="connsiteX34" fmla="*/ 3252485 w 7191736"/>
              <a:gd name="connsiteY34" fmla="*/ 3755985 h 4130232"/>
              <a:gd name="connsiteX35" fmla="*/ 3345083 w 7191736"/>
              <a:gd name="connsiteY35" fmla="*/ 3374020 h 4130232"/>
              <a:gd name="connsiteX36" fmla="*/ 3460830 w 7191736"/>
              <a:gd name="connsiteY36" fmla="*/ 2760562 h 4130232"/>
              <a:gd name="connsiteX37" fmla="*/ 3183037 w 7191736"/>
              <a:gd name="connsiteY37" fmla="*/ 2228126 h 4130232"/>
              <a:gd name="connsiteX38" fmla="*/ 2731625 w 7191736"/>
              <a:gd name="connsiteY38" fmla="*/ 1985058 h 4130232"/>
              <a:gd name="connsiteX39" fmla="*/ 2430683 w 7191736"/>
              <a:gd name="connsiteY39" fmla="*/ 2297575 h 4130232"/>
              <a:gd name="connsiteX40" fmla="*/ 2257063 w 7191736"/>
              <a:gd name="connsiteY40" fmla="*/ 2482769 h 4130232"/>
              <a:gd name="connsiteX41" fmla="*/ 1875098 w 7191736"/>
              <a:gd name="connsiteY41" fmla="*/ 2378597 h 4130232"/>
              <a:gd name="connsiteX42" fmla="*/ 1493134 w 7191736"/>
              <a:gd name="connsiteY42" fmla="*/ 2309149 h 4130232"/>
              <a:gd name="connsiteX43" fmla="*/ 1238491 w 7191736"/>
              <a:gd name="connsiteY43" fmla="*/ 2494344 h 4130232"/>
              <a:gd name="connsiteX44" fmla="*/ 960698 w 7191736"/>
              <a:gd name="connsiteY44" fmla="*/ 2899458 h 4130232"/>
              <a:gd name="connsiteX45" fmla="*/ 821802 w 7191736"/>
              <a:gd name="connsiteY45" fmla="*/ 3188825 h 4130232"/>
              <a:gd name="connsiteX46" fmla="*/ 532435 w 7191736"/>
              <a:gd name="connsiteY46" fmla="*/ 3408744 h 4130232"/>
              <a:gd name="connsiteX47" fmla="*/ 196769 w 7191736"/>
              <a:gd name="connsiteY47" fmla="*/ 3501342 h 4130232"/>
              <a:gd name="connsiteX48" fmla="*/ 23149 w 7191736"/>
              <a:gd name="connsiteY48" fmla="*/ 3107802 h 4130232"/>
              <a:gd name="connsiteX49" fmla="*/ 57873 w 7191736"/>
              <a:gd name="connsiteY49" fmla="*/ 2633240 h 4130232"/>
              <a:gd name="connsiteX50" fmla="*/ 46298 w 7191736"/>
              <a:gd name="connsiteY50" fmla="*/ 2054506 h 4130232"/>
              <a:gd name="connsiteX51" fmla="*/ 34723 w 7191736"/>
              <a:gd name="connsiteY51" fmla="*/ 2066081 h 4130232"/>
              <a:gd name="connsiteX52" fmla="*/ 46298 w 7191736"/>
              <a:gd name="connsiteY52" fmla="*/ 2621666 h 4130232"/>
              <a:gd name="connsiteX53" fmla="*/ 46298 w 7191736"/>
              <a:gd name="connsiteY53" fmla="*/ 2714263 h 413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191736" h="4130232">
                <a:moveTo>
                  <a:pt x="46298" y="2714263"/>
                </a:moveTo>
                <a:cubicBezTo>
                  <a:pt x="46298" y="2542572"/>
                  <a:pt x="19290" y="1902106"/>
                  <a:pt x="46298" y="1591519"/>
                </a:cubicBezTo>
                <a:cubicBezTo>
                  <a:pt x="73306" y="1280932"/>
                  <a:pt x="146612" y="1035934"/>
                  <a:pt x="208344" y="850739"/>
                </a:cubicBezTo>
                <a:cubicBezTo>
                  <a:pt x="270076" y="665544"/>
                  <a:pt x="266217" y="574875"/>
                  <a:pt x="416688" y="480349"/>
                </a:cubicBezTo>
                <a:cubicBezTo>
                  <a:pt x="567159" y="385823"/>
                  <a:pt x="831448" y="293226"/>
                  <a:pt x="1111169" y="283580"/>
                </a:cubicBezTo>
                <a:cubicBezTo>
                  <a:pt x="1390891" y="273935"/>
                  <a:pt x="1801792" y="374248"/>
                  <a:pt x="2095017" y="422476"/>
                </a:cubicBezTo>
                <a:cubicBezTo>
                  <a:pt x="2388242" y="470704"/>
                  <a:pt x="2615878" y="478421"/>
                  <a:pt x="2870521" y="572947"/>
                </a:cubicBezTo>
                <a:cubicBezTo>
                  <a:pt x="3125164" y="667473"/>
                  <a:pt x="3389452" y="906683"/>
                  <a:pt x="3622875" y="989635"/>
                </a:cubicBezTo>
                <a:cubicBezTo>
                  <a:pt x="3856298" y="1072587"/>
                  <a:pt x="4097438" y="1089949"/>
                  <a:pt x="4271058" y="1070658"/>
                </a:cubicBezTo>
                <a:cubicBezTo>
                  <a:pt x="4444678" y="1051367"/>
                  <a:pt x="4554638" y="989635"/>
                  <a:pt x="4664597" y="873888"/>
                </a:cubicBezTo>
                <a:cubicBezTo>
                  <a:pt x="4774556" y="758141"/>
                  <a:pt x="4847863" y="518931"/>
                  <a:pt x="4930815" y="376177"/>
                </a:cubicBezTo>
                <a:cubicBezTo>
                  <a:pt x="5013767" y="233423"/>
                  <a:pt x="5025341" y="34724"/>
                  <a:pt x="5162308" y="17362"/>
                </a:cubicBezTo>
                <a:cubicBezTo>
                  <a:pt x="5299275" y="0"/>
                  <a:pt x="5611792" y="115747"/>
                  <a:pt x="5752617" y="272005"/>
                </a:cubicBezTo>
                <a:cubicBezTo>
                  <a:pt x="5893442" y="428263"/>
                  <a:pt x="5955174" y="781291"/>
                  <a:pt x="6007260" y="954911"/>
                </a:cubicBezTo>
                <a:cubicBezTo>
                  <a:pt x="6059346" y="1128531"/>
                  <a:pt x="5997615" y="1186404"/>
                  <a:pt x="6065134" y="1313726"/>
                </a:cubicBezTo>
                <a:cubicBezTo>
                  <a:pt x="6132653" y="1441048"/>
                  <a:pt x="6263832" y="1628172"/>
                  <a:pt x="6412374" y="1718840"/>
                </a:cubicBezTo>
                <a:cubicBezTo>
                  <a:pt x="6560916" y="1809508"/>
                  <a:pt x="6829063" y="1801793"/>
                  <a:pt x="6956384" y="1857737"/>
                </a:cubicBezTo>
                <a:cubicBezTo>
                  <a:pt x="7083706" y="1913681"/>
                  <a:pt x="7160870" y="1921397"/>
                  <a:pt x="7176303" y="2054506"/>
                </a:cubicBezTo>
                <a:cubicBezTo>
                  <a:pt x="7191736" y="2187615"/>
                  <a:pt x="7168587" y="2469266"/>
                  <a:pt x="7048982" y="2656390"/>
                </a:cubicBezTo>
                <a:cubicBezTo>
                  <a:pt x="6929377" y="2843514"/>
                  <a:pt x="6609144" y="3096227"/>
                  <a:pt x="6458673" y="3177250"/>
                </a:cubicBezTo>
                <a:cubicBezTo>
                  <a:pt x="6308202" y="3258273"/>
                  <a:pt x="6312060" y="3231265"/>
                  <a:pt x="6146156" y="3142526"/>
                </a:cubicBezTo>
                <a:cubicBezTo>
                  <a:pt x="5980252" y="3053787"/>
                  <a:pt x="5617579" y="2822293"/>
                  <a:pt x="5463250" y="2644815"/>
                </a:cubicBezTo>
                <a:cubicBezTo>
                  <a:pt x="5308921" y="2467337"/>
                  <a:pt x="5270339" y="2224269"/>
                  <a:pt x="5220182" y="2077656"/>
                </a:cubicBezTo>
                <a:cubicBezTo>
                  <a:pt x="5170025" y="1931043"/>
                  <a:pt x="5204748" y="1915610"/>
                  <a:pt x="5162308" y="1765139"/>
                </a:cubicBezTo>
                <a:cubicBezTo>
                  <a:pt x="5119868" y="1614668"/>
                  <a:pt x="5098648" y="1253924"/>
                  <a:pt x="4965539" y="1174830"/>
                </a:cubicBezTo>
                <a:cubicBezTo>
                  <a:pt x="4832430" y="1095736"/>
                  <a:pt x="4519913" y="1199909"/>
                  <a:pt x="4363655" y="1290577"/>
                </a:cubicBezTo>
                <a:cubicBezTo>
                  <a:pt x="4207397" y="1381245"/>
                  <a:pt x="4068500" y="1541362"/>
                  <a:pt x="4027989" y="1718840"/>
                </a:cubicBezTo>
                <a:cubicBezTo>
                  <a:pt x="3987478" y="1896318"/>
                  <a:pt x="4066572" y="2179899"/>
                  <a:pt x="4120587" y="2355448"/>
                </a:cubicBezTo>
                <a:cubicBezTo>
                  <a:pt x="4174602" y="2530997"/>
                  <a:pt x="4301923" y="2627454"/>
                  <a:pt x="4352080" y="2772137"/>
                </a:cubicBezTo>
                <a:cubicBezTo>
                  <a:pt x="4402237" y="2916820"/>
                  <a:pt x="4417671" y="3088511"/>
                  <a:pt x="4421529" y="3223549"/>
                </a:cubicBezTo>
                <a:cubicBezTo>
                  <a:pt x="4425387" y="3358587"/>
                  <a:pt x="4398379" y="3468546"/>
                  <a:pt x="4375230" y="3582364"/>
                </a:cubicBezTo>
                <a:cubicBezTo>
                  <a:pt x="4352081" y="3696182"/>
                  <a:pt x="4367513" y="3819646"/>
                  <a:pt x="4282632" y="3906456"/>
                </a:cubicBezTo>
                <a:cubicBezTo>
                  <a:pt x="4197751" y="3993266"/>
                  <a:pt x="4018344" y="4076218"/>
                  <a:pt x="3865944" y="4103225"/>
                </a:cubicBezTo>
                <a:cubicBezTo>
                  <a:pt x="3713544" y="4130232"/>
                  <a:pt x="3470475" y="4126374"/>
                  <a:pt x="3368232" y="4068501"/>
                </a:cubicBezTo>
                <a:cubicBezTo>
                  <a:pt x="3265989" y="4010628"/>
                  <a:pt x="3256343" y="3871732"/>
                  <a:pt x="3252485" y="3755985"/>
                </a:cubicBezTo>
                <a:cubicBezTo>
                  <a:pt x="3248627" y="3640238"/>
                  <a:pt x="3310359" y="3539924"/>
                  <a:pt x="3345083" y="3374020"/>
                </a:cubicBezTo>
                <a:cubicBezTo>
                  <a:pt x="3379807" y="3208116"/>
                  <a:pt x="3487838" y="2951544"/>
                  <a:pt x="3460830" y="2760562"/>
                </a:cubicBezTo>
                <a:cubicBezTo>
                  <a:pt x="3433822" y="2569580"/>
                  <a:pt x="3304571" y="2357377"/>
                  <a:pt x="3183037" y="2228126"/>
                </a:cubicBezTo>
                <a:cubicBezTo>
                  <a:pt x="3061503" y="2098875"/>
                  <a:pt x="2857017" y="1973483"/>
                  <a:pt x="2731625" y="1985058"/>
                </a:cubicBezTo>
                <a:cubicBezTo>
                  <a:pt x="2606233" y="1996633"/>
                  <a:pt x="2509777" y="2214623"/>
                  <a:pt x="2430683" y="2297575"/>
                </a:cubicBezTo>
                <a:cubicBezTo>
                  <a:pt x="2351589" y="2380527"/>
                  <a:pt x="2349661" y="2469265"/>
                  <a:pt x="2257063" y="2482769"/>
                </a:cubicBezTo>
                <a:cubicBezTo>
                  <a:pt x="2164466" y="2496273"/>
                  <a:pt x="2002420" y="2407534"/>
                  <a:pt x="1875098" y="2378597"/>
                </a:cubicBezTo>
                <a:cubicBezTo>
                  <a:pt x="1747776" y="2349660"/>
                  <a:pt x="1599235" y="2289858"/>
                  <a:pt x="1493134" y="2309149"/>
                </a:cubicBezTo>
                <a:cubicBezTo>
                  <a:pt x="1387033" y="2328440"/>
                  <a:pt x="1327230" y="2395959"/>
                  <a:pt x="1238491" y="2494344"/>
                </a:cubicBezTo>
                <a:cubicBezTo>
                  <a:pt x="1149752" y="2592729"/>
                  <a:pt x="1030146" y="2783711"/>
                  <a:pt x="960698" y="2899458"/>
                </a:cubicBezTo>
                <a:cubicBezTo>
                  <a:pt x="891250" y="3015205"/>
                  <a:pt x="893179" y="3103944"/>
                  <a:pt x="821802" y="3188825"/>
                </a:cubicBezTo>
                <a:cubicBezTo>
                  <a:pt x="750425" y="3273706"/>
                  <a:pt x="636607" y="3356658"/>
                  <a:pt x="532435" y="3408744"/>
                </a:cubicBezTo>
                <a:cubicBezTo>
                  <a:pt x="428263" y="3460830"/>
                  <a:pt x="281650" y="3551499"/>
                  <a:pt x="196769" y="3501342"/>
                </a:cubicBezTo>
                <a:cubicBezTo>
                  <a:pt x="111888" y="3451185"/>
                  <a:pt x="46298" y="3252486"/>
                  <a:pt x="23149" y="3107802"/>
                </a:cubicBezTo>
                <a:cubicBezTo>
                  <a:pt x="0" y="2963118"/>
                  <a:pt x="54015" y="2808789"/>
                  <a:pt x="57873" y="2633240"/>
                </a:cubicBezTo>
                <a:cubicBezTo>
                  <a:pt x="61731" y="2457691"/>
                  <a:pt x="50156" y="2149032"/>
                  <a:pt x="46298" y="2054506"/>
                </a:cubicBezTo>
                <a:cubicBezTo>
                  <a:pt x="42440" y="1959980"/>
                  <a:pt x="34723" y="1971554"/>
                  <a:pt x="34723" y="2066081"/>
                </a:cubicBezTo>
                <a:cubicBezTo>
                  <a:pt x="34723" y="2160608"/>
                  <a:pt x="42440" y="2521352"/>
                  <a:pt x="46298" y="2621666"/>
                </a:cubicBezTo>
                <a:cubicBezTo>
                  <a:pt x="50156" y="2721980"/>
                  <a:pt x="46298" y="2885954"/>
                  <a:pt x="46298" y="2714263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985777" y="1790218"/>
            <a:ext cx="7525474" cy="4415741"/>
          </a:xfrm>
          <a:custGeom>
            <a:avLst/>
            <a:gdLst>
              <a:gd name="connsiteX0" fmla="*/ 21220 w 7525474"/>
              <a:gd name="connsiteY0" fmla="*/ 3059574 h 4415741"/>
              <a:gd name="connsiteX1" fmla="*/ 44370 w 7525474"/>
              <a:gd name="connsiteY1" fmla="*/ 2399817 h 4415741"/>
              <a:gd name="connsiteX2" fmla="*/ 55945 w 7525474"/>
              <a:gd name="connsiteY2" fmla="*/ 1601164 h 4415741"/>
              <a:gd name="connsiteX3" fmla="*/ 113818 w 7525474"/>
              <a:gd name="connsiteY3" fmla="*/ 1115028 h 4415741"/>
              <a:gd name="connsiteX4" fmla="*/ 275864 w 7525474"/>
              <a:gd name="connsiteY4" fmla="*/ 698339 h 4415741"/>
              <a:gd name="connsiteX5" fmla="*/ 599955 w 7525474"/>
              <a:gd name="connsiteY5" fmla="*/ 339524 h 4415741"/>
              <a:gd name="connsiteX6" fmla="*/ 1190264 w 7525474"/>
              <a:gd name="connsiteY6" fmla="*/ 270076 h 4415741"/>
              <a:gd name="connsiteX7" fmla="*/ 1896319 w 7525474"/>
              <a:gd name="connsiteY7" fmla="*/ 316374 h 4415741"/>
              <a:gd name="connsiteX8" fmla="*/ 2509777 w 7525474"/>
              <a:gd name="connsiteY8" fmla="*/ 432121 h 4415741"/>
              <a:gd name="connsiteX9" fmla="*/ 2984339 w 7525474"/>
              <a:gd name="connsiteY9" fmla="*/ 478420 h 4415741"/>
              <a:gd name="connsiteX10" fmla="*/ 3308431 w 7525474"/>
              <a:gd name="connsiteY10" fmla="*/ 582592 h 4415741"/>
              <a:gd name="connsiteX11" fmla="*/ 3701970 w 7525474"/>
              <a:gd name="connsiteY11" fmla="*/ 790936 h 4415741"/>
              <a:gd name="connsiteX12" fmla="*/ 3933464 w 7525474"/>
              <a:gd name="connsiteY12" fmla="*/ 964557 h 4415741"/>
              <a:gd name="connsiteX13" fmla="*/ 4245980 w 7525474"/>
              <a:gd name="connsiteY13" fmla="*/ 1022430 h 4415741"/>
              <a:gd name="connsiteX14" fmla="*/ 4581646 w 7525474"/>
              <a:gd name="connsiteY14" fmla="*/ 1010855 h 4415741"/>
              <a:gd name="connsiteX15" fmla="*/ 4732117 w 7525474"/>
              <a:gd name="connsiteY15" fmla="*/ 825660 h 4415741"/>
              <a:gd name="connsiteX16" fmla="*/ 4952036 w 7525474"/>
              <a:gd name="connsiteY16" fmla="*/ 466845 h 4415741"/>
              <a:gd name="connsiteX17" fmla="*/ 5114081 w 7525474"/>
              <a:gd name="connsiteY17" fmla="*/ 200628 h 4415741"/>
              <a:gd name="connsiteX18" fmla="*/ 5530770 w 7525474"/>
              <a:gd name="connsiteY18" fmla="*/ 3858 h 4415741"/>
              <a:gd name="connsiteX19" fmla="*/ 5982182 w 7525474"/>
              <a:gd name="connsiteY19" fmla="*/ 177478 h 4415741"/>
              <a:gd name="connsiteX20" fmla="*/ 6178952 w 7525474"/>
              <a:gd name="connsiteY20" fmla="*/ 420547 h 4415741"/>
              <a:gd name="connsiteX21" fmla="*/ 6329423 w 7525474"/>
              <a:gd name="connsiteY21" fmla="*/ 952982 h 4415741"/>
              <a:gd name="connsiteX22" fmla="*/ 6387296 w 7525474"/>
              <a:gd name="connsiteY22" fmla="*/ 1161326 h 4415741"/>
              <a:gd name="connsiteX23" fmla="*/ 6422020 w 7525474"/>
              <a:gd name="connsiteY23" fmla="*/ 1473843 h 4415741"/>
              <a:gd name="connsiteX24" fmla="*/ 6676664 w 7525474"/>
              <a:gd name="connsiteY24" fmla="*/ 1716911 h 4415741"/>
              <a:gd name="connsiteX25" fmla="*/ 7023904 w 7525474"/>
              <a:gd name="connsiteY25" fmla="*/ 1797934 h 4415741"/>
              <a:gd name="connsiteX26" fmla="*/ 7313271 w 7525474"/>
              <a:gd name="connsiteY26" fmla="*/ 1971554 h 4415741"/>
              <a:gd name="connsiteX27" fmla="*/ 7498466 w 7525474"/>
              <a:gd name="connsiteY27" fmla="*/ 2098876 h 4415741"/>
              <a:gd name="connsiteX28" fmla="*/ 7475317 w 7525474"/>
              <a:gd name="connsiteY28" fmla="*/ 2642886 h 4415741"/>
              <a:gd name="connsiteX29" fmla="*/ 7440593 w 7525474"/>
              <a:gd name="connsiteY29" fmla="*/ 2828081 h 4415741"/>
              <a:gd name="connsiteX30" fmla="*/ 7255398 w 7525474"/>
              <a:gd name="connsiteY30" fmla="*/ 3094298 h 4415741"/>
              <a:gd name="connsiteX31" fmla="*/ 7047053 w 7525474"/>
              <a:gd name="connsiteY31" fmla="*/ 3291068 h 4415741"/>
              <a:gd name="connsiteX32" fmla="*/ 6769261 w 7525474"/>
              <a:gd name="connsiteY32" fmla="*/ 3464688 h 4415741"/>
              <a:gd name="connsiteX33" fmla="*/ 6514618 w 7525474"/>
              <a:gd name="connsiteY33" fmla="*/ 3499412 h 4415741"/>
              <a:gd name="connsiteX34" fmla="*/ 6144228 w 7525474"/>
              <a:gd name="connsiteY34" fmla="*/ 3348941 h 4415741"/>
              <a:gd name="connsiteX35" fmla="*/ 5901160 w 7525474"/>
              <a:gd name="connsiteY35" fmla="*/ 3198471 h 4415741"/>
              <a:gd name="connsiteX36" fmla="*/ 5611793 w 7525474"/>
              <a:gd name="connsiteY36" fmla="*/ 2978552 h 4415741"/>
              <a:gd name="connsiteX37" fmla="*/ 5368724 w 7525474"/>
              <a:gd name="connsiteY37" fmla="*/ 2747058 h 4415741"/>
              <a:gd name="connsiteX38" fmla="*/ 5241403 w 7525474"/>
              <a:gd name="connsiteY38" fmla="*/ 2307220 h 4415741"/>
              <a:gd name="connsiteX39" fmla="*/ 5171955 w 7525474"/>
              <a:gd name="connsiteY39" fmla="*/ 1844233 h 4415741"/>
              <a:gd name="connsiteX40" fmla="*/ 5033058 w 7525474"/>
              <a:gd name="connsiteY40" fmla="*/ 1566440 h 4415741"/>
              <a:gd name="connsiteX41" fmla="*/ 4639519 w 7525474"/>
              <a:gd name="connsiteY41" fmla="*/ 1751635 h 4415741"/>
              <a:gd name="connsiteX42" fmla="*/ 4465899 w 7525474"/>
              <a:gd name="connsiteY42" fmla="*/ 2203048 h 4415741"/>
              <a:gd name="connsiteX43" fmla="*/ 4593220 w 7525474"/>
              <a:gd name="connsiteY43" fmla="*/ 2608162 h 4415741"/>
              <a:gd name="connsiteX44" fmla="*/ 4685818 w 7525474"/>
              <a:gd name="connsiteY44" fmla="*/ 2955402 h 4415741"/>
              <a:gd name="connsiteX45" fmla="*/ 4824714 w 7525474"/>
              <a:gd name="connsiteY45" fmla="*/ 3348941 h 4415741"/>
              <a:gd name="connsiteX46" fmla="*/ 4824714 w 7525474"/>
              <a:gd name="connsiteY46" fmla="*/ 3673033 h 4415741"/>
              <a:gd name="connsiteX47" fmla="*/ 4732117 w 7525474"/>
              <a:gd name="connsiteY47" fmla="*/ 3997124 h 4415741"/>
              <a:gd name="connsiteX48" fmla="*/ 4512198 w 7525474"/>
              <a:gd name="connsiteY48" fmla="*/ 4263341 h 4415741"/>
              <a:gd name="connsiteX49" fmla="*/ 4164957 w 7525474"/>
              <a:gd name="connsiteY49" fmla="*/ 4379088 h 4415741"/>
              <a:gd name="connsiteX50" fmla="*/ 3725119 w 7525474"/>
              <a:gd name="connsiteY50" fmla="*/ 4413812 h 4415741"/>
              <a:gd name="connsiteX51" fmla="*/ 3482051 w 7525474"/>
              <a:gd name="connsiteY51" fmla="*/ 4367514 h 4415741"/>
              <a:gd name="connsiteX52" fmla="*/ 3343155 w 7525474"/>
              <a:gd name="connsiteY52" fmla="*/ 4182319 h 4415741"/>
              <a:gd name="connsiteX53" fmla="*/ 3285281 w 7525474"/>
              <a:gd name="connsiteY53" fmla="*/ 3835078 h 4415741"/>
              <a:gd name="connsiteX54" fmla="*/ 3366304 w 7525474"/>
              <a:gd name="connsiteY54" fmla="*/ 3522562 h 4415741"/>
              <a:gd name="connsiteX55" fmla="*/ 3412603 w 7525474"/>
              <a:gd name="connsiteY55" fmla="*/ 3013276 h 4415741"/>
              <a:gd name="connsiteX56" fmla="*/ 3320005 w 7525474"/>
              <a:gd name="connsiteY56" fmla="*/ 2677610 h 4415741"/>
              <a:gd name="connsiteX57" fmla="*/ 3123236 w 7525474"/>
              <a:gd name="connsiteY57" fmla="*/ 2411392 h 4415741"/>
              <a:gd name="connsiteX58" fmla="*/ 2718122 w 7525474"/>
              <a:gd name="connsiteY58" fmla="*/ 2596587 h 4415741"/>
              <a:gd name="connsiteX59" fmla="*/ 2556076 w 7525474"/>
              <a:gd name="connsiteY59" fmla="*/ 2839655 h 4415741"/>
              <a:gd name="connsiteX60" fmla="*/ 2405605 w 7525474"/>
              <a:gd name="connsiteY60" fmla="*/ 2816506 h 4415741"/>
              <a:gd name="connsiteX61" fmla="*/ 1977342 w 7525474"/>
              <a:gd name="connsiteY61" fmla="*/ 2677610 h 4415741"/>
              <a:gd name="connsiteX62" fmla="*/ 1641676 w 7525474"/>
              <a:gd name="connsiteY62" fmla="*/ 2758633 h 4415741"/>
              <a:gd name="connsiteX63" fmla="*/ 1468056 w 7525474"/>
              <a:gd name="connsiteY63" fmla="*/ 2943828 h 4415741"/>
              <a:gd name="connsiteX64" fmla="*/ 1352309 w 7525474"/>
              <a:gd name="connsiteY64" fmla="*/ 3175321 h 4415741"/>
              <a:gd name="connsiteX65" fmla="*/ 1190264 w 7525474"/>
              <a:gd name="connsiteY65" fmla="*/ 3372091 h 4415741"/>
              <a:gd name="connsiteX66" fmla="*/ 1028218 w 7525474"/>
              <a:gd name="connsiteY66" fmla="*/ 3534136 h 4415741"/>
              <a:gd name="connsiteX67" fmla="*/ 727276 w 7525474"/>
              <a:gd name="connsiteY67" fmla="*/ 3777205 h 4415741"/>
              <a:gd name="connsiteX68" fmla="*/ 426334 w 7525474"/>
              <a:gd name="connsiteY68" fmla="*/ 3858228 h 4415741"/>
              <a:gd name="connsiteX69" fmla="*/ 148542 w 7525474"/>
              <a:gd name="connsiteY69" fmla="*/ 3892952 h 4415741"/>
              <a:gd name="connsiteX70" fmla="*/ 90669 w 7525474"/>
              <a:gd name="connsiteY70" fmla="*/ 3615159 h 4415741"/>
              <a:gd name="connsiteX71" fmla="*/ 113818 w 7525474"/>
              <a:gd name="connsiteY71" fmla="*/ 3314217 h 4415741"/>
              <a:gd name="connsiteX72" fmla="*/ 79094 w 7525474"/>
              <a:gd name="connsiteY72" fmla="*/ 2920678 h 4415741"/>
              <a:gd name="connsiteX73" fmla="*/ 9646 w 7525474"/>
              <a:gd name="connsiteY73" fmla="*/ 2585012 h 4415741"/>
              <a:gd name="connsiteX74" fmla="*/ 21220 w 7525474"/>
              <a:gd name="connsiteY74" fmla="*/ 2260921 h 4415741"/>
              <a:gd name="connsiteX75" fmla="*/ 79094 w 7525474"/>
              <a:gd name="connsiteY75" fmla="*/ 1531716 h 4415741"/>
              <a:gd name="connsiteX76" fmla="*/ 90669 w 7525474"/>
              <a:gd name="connsiteY76" fmla="*/ 1427544 h 44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525474" h="4415741">
                <a:moveTo>
                  <a:pt x="21220" y="3059574"/>
                </a:moveTo>
                <a:cubicBezTo>
                  <a:pt x="29901" y="2851229"/>
                  <a:pt x="38583" y="2642885"/>
                  <a:pt x="44370" y="2399817"/>
                </a:cubicBezTo>
                <a:cubicBezTo>
                  <a:pt x="50157" y="2156749"/>
                  <a:pt x="44370" y="1815296"/>
                  <a:pt x="55945" y="1601164"/>
                </a:cubicBezTo>
                <a:cubicBezTo>
                  <a:pt x="67520" y="1387033"/>
                  <a:pt x="77165" y="1265499"/>
                  <a:pt x="113818" y="1115028"/>
                </a:cubicBezTo>
                <a:cubicBezTo>
                  <a:pt x="150471" y="964557"/>
                  <a:pt x="194841" y="827590"/>
                  <a:pt x="275864" y="698339"/>
                </a:cubicBezTo>
                <a:cubicBezTo>
                  <a:pt x="356887" y="569088"/>
                  <a:pt x="447555" y="410901"/>
                  <a:pt x="599955" y="339524"/>
                </a:cubicBezTo>
                <a:cubicBezTo>
                  <a:pt x="752355" y="268147"/>
                  <a:pt x="974203" y="273934"/>
                  <a:pt x="1190264" y="270076"/>
                </a:cubicBezTo>
                <a:cubicBezTo>
                  <a:pt x="1406325" y="266218"/>
                  <a:pt x="1676400" y="289367"/>
                  <a:pt x="1896319" y="316374"/>
                </a:cubicBezTo>
                <a:cubicBezTo>
                  <a:pt x="2116238" y="343381"/>
                  <a:pt x="2328440" y="405113"/>
                  <a:pt x="2509777" y="432121"/>
                </a:cubicBezTo>
                <a:cubicBezTo>
                  <a:pt x="2691114" y="459129"/>
                  <a:pt x="2851230" y="453342"/>
                  <a:pt x="2984339" y="478420"/>
                </a:cubicBezTo>
                <a:cubicBezTo>
                  <a:pt x="3117448" y="503498"/>
                  <a:pt x="3188826" y="530506"/>
                  <a:pt x="3308431" y="582592"/>
                </a:cubicBezTo>
                <a:cubicBezTo>
                  <a:pt x="3428036" y="634678"/>
                  <a:pt x="3597798" y="727275"/>
                  <a:pt x="3701970" y="790936"/>
                </a:cubicBezTo>
                <a:cubicBezTo>
                  <a:pt x="3806142" y="854597"/>
                  <a:pt x="3842796" y="925975"/>
                  <a:pt x="3933464" y="964557"/>
                </a:cubicBezTo>
                <a:cubicBezTo>
                  <a:pt x="4024132" y="1003139"/>
                  <a:pt x="4137950" y="1014714"/>
                  <a:pt x="4245980" y="1022430"/>
                </a:cubicBezTo>
                <a:cubicBezTo>
                  <a:pt x="4354010" y="1030146"/>
                  <a:pt x="4500623" y="1043650"/>
                  <a:pt x="4581646" y="1010855"/>
                </a:cubicBezTo>
                <a:cubicBezTo>
                  <a:pt x="4662669" y="978060"/>
                  <a:pt x="4670385" y="916328"/>
                  <a:pt x="4732117" y="825660"/>
                </a:cubicBezTo>
                <a:cubicBezTo>
                  <a:pt x="4793849" y="734992"/>
                  <a:pt x="4952036" y="466845"/>
                  <a:pt x="4952036" y="466845"/>
                </a:cubicBezTo>
                <a:cubicBezTo>
                  <a:pt x="5015697" y="362673"/>
                  <a:pt x="5017625" y="277792"/>
                  <a:pt x="5114081" y="200628"/>
                </a:cubicBezTo>
                <a:cubicBezTo>
                  <a:pt x="5210537" y="123464"/>
                  <a:pt x="5386087" y="7716"/>
                  <a:pt x="5530770" y="3858"/>
                </a:cubicBezTo>
                <a:cubicBezTo>
                  <a:pt x="5675453" y="0"/>
                  <a:pt x="5874152" y="108030"/>
                  <a:pt x="5982182" y="177478"/>
                </a:cubicBezTo>
                <a:cubicBezTo>
                  <a:pt x="6090212" y="246926"/>
                  <a:pt x="6121079" y="291296"/>
                  <a:pt x="6178952" y="420547"/>
                </a:cubicBezTo>
                <a:cubicBezTo>
                  <a:pt x="6236825" y="549798"/>
                  <a:pt x="6294699" y="829519"/>
                  <a:pt x="6329423" y="952982"/>
                </a:cubicBezTo>
                <a:cubicBezTo>
                  <a:pt x="6364147" y="1076445"/>
                  <a:pt x="6371863" y="1074516"/>
                  <a:pt x="6387296" y="1161326"/>
                </a:cubicBezTo>
                <a:cubicBezTo>
                  <a:pt x="6402729" y="1248136"/>
                  <a:pt x="6373792" y="1381245"/>
                  <a:pt x="6422020" y="1473843"/>
                </a:cubicBezTo>
                <a:cubicBezTo>
                  <a:pt x="6470248" y="1566441"/>
                  <a:pt x="6576350" y="1662896"/>
                  <a:pt x="6676664" y="1716911"/>
                </a:cubicBezTo>
                <a:cubicBezTo>
                  <a:pt x="6776978" y="1770926"/>
                  <a:pt x="6917803" y="1755494"/>
                  <a:pt x="7023904" y="1797934"/>
                </a:cubicBezTo>
                <a:cubicBezTo>
                  <a:pt x="7130005" y="1840375"/>
                  <a:pt x="7234177" y="1921397"/>
                  <a:pt x="7313271" y="1971554"/>
                </a:cubicBezTo>
                <a:cubicBezTo>
                  <a:pt x="7392365" y="2021711"/>
                  <a:pt x="7471458" y="1986987"/>
                  <a:pt x="7498466" y="2098876"/>
                </a:cubicBezTo>
                <a:cubicBezTo>
                  <a:pt x="7525474" y="2210765"/>
                  <a:pt x="7484963" y="2521352"/>
                  <a:pt x="7475317" y="2642886"/>
                </a:cubicBezTo>
                <a:cubicBezTo>
                  <a:pt x="7465672" y="2764420"/>
                  <a:pt x="7477246" y="2752846"/>
                  <a:pt x="7440593" y="2828081"/>
                </a:cubicBezTo>
                <a:cubicBezTo>
                  <a:pt x="7403940" y="2903316"/>
                  <a:pt x="7320988" y="3017134"/>
                  <a:pt x="7255398" y="3094298"/>
                </a:cubicBezTo>
                <a:cubicBezTo>
                  <a:pt x="7189808" y="3171462"/>
                  <a:pt x="7128076" y="3229336"/>
                  <a:pt x="7047053" y="3291068"/>
                </a:cubicBezTo>
                <a:cubicBezTo>
                  <a:pt x="6966030" y="3352800"/>
                  <a:pt x="6858000" y="3429964"/>
                  <a:pt x="6769261" y="3464688"/>
                </a:cubicBezTo>
                <a:cubicBezTo>
                  <a:pt x="6680522" y="3499412"/>
                  <a:pt x="6618790" y="3518703"/>
                  <a:pt x="6514618" y="3499412"/>
                </a:cubicBezTo>
                <a:cubicBezTo>
                  <a:pt x="6410446" y="3480121"/>
                  <a:pt x="6246471" y="3399098"/>
                  <a:pt x="6144228" y="3348941"/>
                </a:cubicBezTo>
                <a:cubicBezTo>
                  <a:pt x="6041985" y="3298784"/>
                  <a:pt x="5989899" y="3260202"/>
                  <a:pt x="5901160" y="3198471"/>
                </a:cubicBezTo>
                <a:cubicBezTo>
                  <a:pt x="5812421" y="3136740"/>
                  <a:pt x="5700532" y="3053787"/>
                  <a:pt x="5611793" y="2978552"/>
                </a:cubicBezTo>
                <a:cubicBezTo>
                  <a:pt x="5523054" y="2903317"/>
                  <a:pt x="5430456" y="2858947"/>
                  <a:pt x="5368724" y="2747058"/>
                </a:cubicBezTo>
                <a:cubicBezTo>
                  <a:pt x="5306992" y="2635169"/>
                  <a:pt x="5274198" y="2457691"/>
                  <a:pt x="5241403" y="2307220"/>
                </a:cubicBezTo>
                <a:cubicBezTo>
                  <a:pt x="5208608" y="2156749"/>
                  <a:pt x="5206679" y="1967696"/>
                  <a:pt x="5171955" y="1844233"/>
                </a:cubicBezTo>
                <a:cubicBezTo>
                  <a:pt x="5137231" y="1720770"/>
                  <a:pt x="5121797" y="1581873"/>
                  <a:pt x="5033058" y="1566440"/>
                </a:cubicBezTo>
                <a:cubicBezTo>
                  <a:pt x="4944319" y="1551007"/>
                  <a:pt x="4734045" y="1645534"/>
                  <a:pt x="4639519" y="1751635"/>
                </a:cubicBezTo>
                <a:cubicBezTo>
                  <a:pt x="4544993" y="1857736"/>
                  <a:pt x="4473615" y="2060294"/>
                  <a:pt x="4465899" y="2203048"/>
                </a:cubicBezTo>
                <a:cubicBezTo>
                  <a:pt x="4458183" y="2345802"/>
                  <a:pt x="4556567" y="2482770"/>
                  <a:pt x="4593220" y="2608162"/>
                </a:cubicBezTo>
                <a:cubicBezTo>
                  <a:pt x="4629873" y="2733554"/>
                  <a:pt x="4647236" y="2831939"/>
                  <a:pt x="4685818" y="2955402"/>
                </a:cubicBezTo>
                <a:cubicBezTo>
                  <a:pt x="4724400" y="3078865"/>
                  <a:pt x="4801565" y="3229336"/>
                  <a:pt x="4824714" y="3348941"/>
                </a:cubicBezTo>
                <a:cubicBezTo>
                  <a:pt x="4847863" y="3468546"/>
                  <a:pt x="4840147" y="3565003"/>
                  <a:pt x="4824714" y="3673033"/>
                </a:cubicBezTo>
                <a:cubicBezTo>
                  <a:pt x="4809281" y="3781063"/>
                  <a:pt x="4784203" y="3898739"/>
                  <a:pt x="4732117" y="3997124"/>
                </a:cubicBezTo>
                <a:cubicBezTo>
                  <a:pt x="4680031" y="4095509"/>
                  <a:pt x="4606725" y="4199680"/>
                  <a:pt x="4512198" y="4263341"/>
                </a:cubicBezTo>
                <a:cubicBezTo>
                  <a:pt x="4417671" y="4327002"/>
                  <a:pt x="4296137" y="4354010"/>
                  <a:pt x="4164957" y="4379088"/>
                </a:cubicBezTo>
                <a:cubicBezTo>
                  <a:pt x="4033777" y="4404166"/>
                  <a:pt x="3838937" y="4415741"/>
                  <a:pt x="3725119" y="4413812"/>
                </a:cubicBezTo>
                <a:cubicBezTo>
                  <a:pt x="3611301" y="4411883"/>
                  <a:pt x="3545712" y="4406096"/>
                  <a:pt x="3482051" y="4367514"/>
                </a:cubicBezTo>
                <a:cubicBezTo>
                  <a:pt x="3418390" y="4328932"/>
                  <a:pt x="3375950" y="4271058"/>
                  <a:pt x="3343155" y="4182319"/>
                </a:cubicBezTo>
                <a:cubicBezTo>
                  <a:pt x="3310360" y="4093580"/>
                  <a:pt x="3281423" y="3945037"/>
                  <a:pt x="3285281" y="3835078"/>
                </a:cubicBezTo>
                <a:cubicBezTo>
                  <a:pt x="3289139" y="3725119"/>
                  <a:pt x="3345084" y="3659529"/>
                  <a:pt x="3366304" y="3522562"/>
                </a:cubicBezTo>
                <a:cubicBezTo>
                  <a:pt x="3387524" y="3385595"/>
                  <a:pt x="3420320" y="3154101"/>
                  <a:pt x="3412603" y="3013276"/>
                </a:cubicBezTo>
                <a:cubicBezTo>
                  <a:pt x="3404887" y="2872451"/>
                  <a:pt x="3368233" y="2777924"/>
                  <a:pt x="3320005" y="2677610"/>
                </a:cubicBezTo>
                <a:cubicBezTo>
                  <a:pt x="3271777" y="2577296"/>
                  <a:pt x="3223550" y="2424896"/>
                  <a:pt x="3123236" y="2411392"/>
                </a:cubicBezTo>
                <a:cubicBezTo>
                  <a:pt x="3022922" y="2397888"/>
                  <a:pt x="2812649" y="2525210"/>
                  <a:pt x="2718122" y="2596587"/>
                </a:cubicBezTo>
                <a:cubicBezTo>
                  <a:pt x="2623595" y="2667964"/>
                  <a:pt x="2608162" y="2803002"/>
                  <a:pt x="2556076" y="2839655"/>
                </a:cubicBezTo>
                <a:cubicBezTo>
                  <a:pt x="2503990" y="2876308"/>
                  <a:pt x="2502061" y="2843514"/>
                  <a:pt x="2405605" y="2816506"/>
                </a:cubicBezTo>
                <a:cubicBezTo>
                  <a:pt x="2309149" y="2789499"/>
                  <a:pt x="2104664" y="2687256"/>
                  <a:pt x="1977342" y="2677610"/>
                </a:cubicBezTo>
                <a:cubicBezTo>
                  <a:pt x="1850020" y="2667964"/>
                  <a:pt x="1726557" y="2714263"/>
                  <a:pt x="1641676" y="2758633"/>
                </a:cubicBezTo>
                <a:cubicBezTo>
                  <a:pt x="1556795" y="2803003"/>
                  <a:pt x="1516284" y="2874380"/>
                  <a:pt x="1468056" y="2943828"/>
                </a:cubicBezTo>
                <a:cubicBezTo>
                  <a:pt x="1419828" y="3013276"/>
                  <a:pt x="1398608" y="3103944"/>
                  <a:pt x="1352309" y="3175321"/>
                </a:cubicBezTo>
                <a:cubicBezTo>
                  <a:pt x="1306010" y="3246698"/>
                  <a:pt x="1244279" y="3312289"/>
                  <a:pt x="1190264" y="3372091"/>
                </a:cubicBezTo>
                <a:cubicBezTo>
                  <a:pt x="1136249" y="3431893"/>
                  <a:pt x="1105383" y="3466617"/>
                  <a:pt x="1028218" y="3534136"/>
                </a:cubicBezTo>
                <a:cubicBezTo>
                  <a:pt x="951053" y="3601655"/>
                  <a:pt x="827590" y="3723190"/>
                  <a:pt x="727276" y="3777205"/>
                </a:cubicBezTo>
                <a:cubicBezTo>
                  <a:pt x="626962" y="3831220"/>
                  <a:pt x="522790" y="3838937"/>
                  <a:pt x="426334" y="3858228"/>
                </a:cubicBezTo>
                <a:cubicBezTo>
                  <a:pt x="329878" y="3877519"/>
                  <a:pt x="204486" y="3933463"/>
                  <a:pt x="148542" y="3892952"/>
                </a:cubicBezTo>
                <a:cubicBezTo>
                  <a:pt x="92598" y="3852441"/>
                  <a:pt x="96456" y="3711615"/>
                  <a:pt x="90669" y="3615159"/>
                </a:cubicBezTo>
                <a:cubicBezTo>
                  <a:pt x="84882" y="3518703"/>
                  <a:pt x="115747" y="3429964"/>
                  <a:pt x="113818" y="3314217"/>
                </a:cubicBezTo>
                <a:cubicBezTo>
                  <a:pt x="111889" y="3198470"/>
                  <a:pt x="96456" y="3042212"/>
                  <a:pt x="79094" y="2920678"/>
                </a:cubicBezTo>
                <a:cubicBezTo>
                  <a:pt x="61732" y="2799144"/>
                  <a:pt x="19292" y="2694972"/>
                  <a:pt x="9646" y="2585012"/>
                </a:cubicBezTo>
                <a:cubicBezTo>
                  <a:pt x="0" y="2475053"/>
                  <a:pt x="9645" y="2436470"/>
                  <a:pt x="21220" y="2260921"/>
                </a:cubicBezTo>
                <a:cubicBezTo>
                  <a:pt x="32795" y="2085372"/>
                  <a:pt x="67519" y="1670612"/>
                  <a:pt x="79094" y="1531716"/>
                </a:cubicBezTo>
                <a:cubicBezTo>
                  <a:pt x="90669" y="1392820"/>
                  <a:pt x="90669" y="1410182"/>
                  <a:pt x="90669" y="1427544"/>
                </a:cubicBezTo>
              </a:path>
            </a:pathLst>
          </a:custGeom>
          <a:ln w="222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00034" y="0"/>
            <a:ext cx="107157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Parole con Doppie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786182" y="428604"/>
            <a:ext cx="221457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GATTO</a:t>
            </a:r>
            <a:endParaRPr lang="it-IT" sz="3600" dirty="0"/>
          </a:p>
        </p:txBody>
      </p:sp>
      <p:pic>
        <p:nvPicPr>
          <p:cNvPr id="2054" name="Picture 6" descr="Chick Hicks&quot; Postcard by iammontesquieu | Redbubble"/>
          <p:cNvPicPr>
            <a:picLocks noChangeAspect="1" noChangeArrowheads="1"/>
          </p:cNvPicPr>
          <p:nvPr/>
        </p:nvPicPr>
        <p:blipFill>
          <a:blip r:embed="rId5" cstate="print"/>
          <a:srcRect t="29250" b="34000"/>
          <a:stretch>
            <a:fillRect/>
          </a:stretch>
        </p:blipFill>
        <p:spPr bwMode="auto">
          <a:xfrm>
            <a:off x="928662" y="5000636"/>
            <a:ext cx="874745" cy="428628"/>
          </a:xfrm>
          <a:prstGeom prst="rect">
            <a:avLst/>
          </a:prstGeom>
          <a:noFill/>
        </p:spPr>
      </p:pic>
      <p:pic>
        <p:nvPicPr>
          <p:cNvPr id="2050" name="Picture 2" descr="Lightning McQueen | Disney Wiki | Fandom"/>
          <p:cNvPicPr>
            <a:picLocks noChangeAspect="1" noChangeArrowheads="1"/>
          </p:cNvPicPr>
          <p:nvPr/>
        </p:nvPicPr>
        <p:blipFill>
          <a:blip r:embed="rId6" cstate="print"/>
          <a:srcRect l="18717" t="29804" r="13435" b="10588"/>
          <a:stretch>
            <a:fillRect/>
          </a:stretch>
        </p:blipFill>
        <p:spPr bwMode="auto">
          <a:xfrm>
            <a:off x="428596" y="5000636"/>
            <a:ext cx="714380" cy="492676"/>
          </a:xfrm>
          <a:prstGeom prst="rect">
            <a:avLst/>
          </a:prstGeom>
          <a:noFill/>
        </p:spPr>
      </p:pic>
      <p:sp>
        <p:nvSpPr>
          <p:cNvPr id="17" name="Rettangolo 16"/>
          <p:cNvSpPr/>
          <p:nvPr/>
        </p:nvSpPr>
        <p:spPr>
          <a:xfrm>
            <a:off x="3786182" y="428604"/>
            <a:ext cx="221457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SOTTO</a:t>
            </a:r>
            <a:endParaRPr lang="it-IT" sz="3600" dirty="0"/>
          </a:p>
        </p:txBody>
      </p:sp>
      <p:sp>
        <p:nvSpPr>
          <p:cNvPr id="18" name="Rettangolo 17"/>
          <p:cNvSpPr/>
          <p:nvPr/>
        </p:nvSpPr>
        <p:spPr>
          <a:xfrm>
            <a:off x="3786182" y="428604"/>
            <a:ext cx="221457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SASSO</a:t>
            </a:r>
            <a:endParaRPr lang="it-IT" sz="3600" dirty="0"/>
          </a:p>
        </p:txBody>
      </p:sp>
      <p:sp>
        <p:nvSpPr>
          <p:cNvPr id="19" name="Rettangolo 18"/>
          <p:cNvSpPr/>
          <p:nvPr/>
        </p:nvSpPr>
        <p:spPr>
          <a:xfrm>
            <a:off x="3786182" y="428604"/>
            <a:ext cx="221457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LATTE</a:t>
            </a:r>
            <a:endParaRPr lang="it-IT" sz="3600" dirty="0"/>
          </a:p>
        </p:txBody>
      </p:sp>
      <p:sp>
        <p:nvSpPr>
          <p:cNvPr id="20" name="Rettangolo 19"/>
          <p:cNvSpPr/>
          <p:nvPr/>
        </p:nvSpPr>
        <p:spPr>
          <a:xfrm>
            <a:off x="3786182" y="428604"/>
            <a:ext cx="221457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SACCO</a:t>
            </a:r>
            <a:endParaRPr lang="it-IT" sz="3600" dirty="0"/>
          </a:p>
        </p:txBody>
      </p:sp>
      <p:sp>
        <p:nvSpPr>
          <p:cNvPr id="21" name="Rettangolo 20"/>
          <p:cNvSpPr/>
          <p:nvPr/>
        </p:nvSpPr>
        <p:spPr>
          <a:xfrm>
            <a:off x="3786182" y="428604"/>
            <a:ext cx="221457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FATTO</a:t>
            </a:r>
            <a:endParaRPr lang="it-IT" sz="3600" dirty="0"/>
          </a:p>
        </p:txBody>
      </p:sp>
      <p:pic>
        <p:nvPicPr>
          <p:cNvPr id="2056" name="Picture 8" descr="Traguardo png 8 » PNG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929066"/>
            <a:ext cx="1342950" cy="86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C 0.0007 -0.03125 0.00156 -0.0625 0.00226 -0.09375 C 0.00313 -0.13009 0.00261 -0.16667 0.00452 -0.20301 C 0.00486 -0.20926 0.00903 -0.22106 0.00903 -0.22106 C 0.01094 -0.23704 0.01424 -0.25139 0.01806 -0.26667 C 0.01875 -0.26968 0.01962 -0.27268 0.02031 -0.27569 C 0.02118 -0.2787 0.02275 -0.28472 0.02275 -0.28472 C 0.02448 -0.30602 0.02309 -0.32778 0.02726 -0.34838 C 0.02865 -0.35532 0.03334 -0.36065 0.03629 -0.36667 C 0.03785 -0.36968 0.03854 -0.37361 0.0408 -0.37569 C 0.04844 -0.38218 0.04775 -0.37801 0.04775 -0.38472 " pathEditMode="relative" ptsTypes="ffffffffffA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-0.00244 -0.02083 -0.0066 -0.03866 -0.01372 -0.05741 C -0.0158 -0.07731 -0.02032 -0.09537 -0.02275 -0.11505 C -0.02032 -0.20903 -0.02049 -0.17361 -0.02049 -0.22106 " pathEditMode="relative" ptsTypes="fffA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38473 C 0.04947 -0.4044 0.05138 -0.42362 0.06145 -0.43936 C 0.06614 -0.44653 0.07812 -0.45047 0.0842 -0.4544 C 0.0934 -0.46713 0.08298 -0.4551 0.09999 -0.46366 C 0.1019 -0.46459 0.11579 -0.47848 0.11597 -0.47871 C 0.12413 -0.48496 0.13402 -0.48496 0.14322 -0.48774 C 0.17361 -0.48681 0.20399 -0.4875 0.23402 -0.48473 C 0.24114 -0.48403 0.25034 -0.47338 0.25676 -0.46968 C 0.26111 -0.46713 0.26597 -0.46575 0.27048 -0.46366 C 0.27274 -0.46274 0.27725 -0.46065 0.27725 -0.46065 C 0.2993 -0.44075 0.32604 -0.447 0.35225 -0.44538 C 0.35451 -0.44445 0.3592 -0.44237 0.3592 -0.44237 " pathEditMode="relative" ptsTypes="fffffffffffA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22107 C -0.01667 -0.24121 -0.01615 -0.26204 -0.01129 -0.28172 C -0.01059 -0.31713 -0.0125 -0.35278 -0.00903 -0.38774 C -0.00851 -0.39213 -0.00295 -0.39144 -1.38889E-6 -0.39375 C 0.00416 -0.39699 0.00712 -0.40301 0.01146 -0.40579 C 0.0158 -0.40857 0.025 -0.41181 0.025 -0.41181 C 0.03298 -0.42269 0.04687 -0.42871 0.05677 -0.43612 C 0.07934 -0.45278 0.06093 -0.4463 0.08402 -0.45139 C 0.10746 -0.45047 0.13107 -0.45024 0.15451 -0.44838 C 0.16493 -0.44769 0.17396 -0.43912 0.18402 -0.43912 " pathEditMode="relative" ptsTypes="fffffffffA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2 -0.43912 C 0.21458 -0.42917 0.24705 -0.42616 0.27725 -0.41505 C 0.29323 -0.40903 0.3092 -0.4007 0.325 -0.39375 C 0.3276 -0.3926 0.32934 -0.38936 0.33177 -0.38773 C 0.33402 -0.38635 0.33646 -0.38565 0.33871 -0.38473 C 0.35121 -0.37338 0.35416 -0.37107 0.36823 -0.36644 C 0.37639 -0.35903 0.38611 -0.35255 0.39548 -0.34838 C 0.40937 -0.32917 0.43593 -0.34098 0.45225 -0.34213 C 0.4585 -0.34769 0.46788 -0.3544 0.47274 -0.36343 C 0.48732 -0.39074 0.46909 -0.36412 0.48177 -0.38172 C 0.48489 -0.39398 0.49149 -0.40301 0.49548 -0.41505 C 0.49739 -0.42084 0.49878 -0.42686 0.5 -0.43311 C 0.50069 -0.43727 0.50104 -0.44144 0.50225 -0.44537 C 0.50434 -0.45209 0.51857 -0.47477 0.52274 -0.47871 C 0.52882 -0.48426 0.54687 -0.4882 0.55451 -0.49074 C 0.57135 -0.48912 0.58003 -0.49445 0.59097 -0.48172 C 0.59496 -0.47709 0.59843 -0.47153 0.60225 -0.46644 C 0.60451 -0.46343 0.60902 -0.45741 0.60902 -0.45741 " pathEditMode="relative" ptsTypes="fffffffffffffffffA">
                                      <p:cBhvr>
                                        <p:cTn id="4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2 -0.44213 C 0.36319 -0.42593 0.37118 -0.41898 0.38194 -0.41181 C 0.38576 -0.39676 0.38142 -0.40764 0.39097 -0.39653 C 0.39496 -0.3919 0.39861 -0.38658 0.40243 -0.38148 C 0.41232 -0.36852 0.43645 -0.35255 0.45017 -0.34815 C 0.46059 -0.34121 0.4684 -0.33496 0.47968 -0.32986 C 0.48194 -0.32894 0.4842 -0.32778 0.48645 -0.32685 C 0.48871 -0.32593 0.49322 -0.32385 0.49322 -0.32385 C 0.50086 -0.32477 0.5085 -0.32431 0.51597 -0.32685 C 0.51805 -0.32755 0.51875 -0.33148 0.52066 -0.33287 C 0.52274 -0.33449 0.52517 -0.33496 0.52743 -0.33611 C 0.53333 -0.34792 0.53819 -0.35949 0.54566 -0.36945 C 0.55329 -0.39977 0.55034 -0.43935 0.56822 -0.4632 " pathEditMode="relative" ptsTypes="ffffffffffffA"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03 -0.45718 C 0.62066 -0.45209 0.61233 -0.45671 0.625 -0.44514 C 0.62951 -0.44097 0.63872 -0.4331 0.63872 -0.4331 C 0.64201 -0.42639 0.64722 -0.42176 0.65 -0.41482 C 0.65226 -0.40926 0.65451 -0.39653 0.65451 -0.39653 C 0.65573 -0.35394 0.64826 -0.29421 0.67951 -0.26644 C 0.68385 -0.24838 0.67847 -0.26551 0.68872 -0.24815 C 0.69896 -0.23079 0.70486 -0.20718 0.72049 -0.19653 C 0.72344 -0.19468 0.73385 -0.19121 0.73628 -0.19051 C 0.7401 -0.18935 0.74392 -0.18866 0.74774 -0.1875 C 0.75382 -0.18565 0.7599 -0.18357 0.76597 -0.18148 C 0.77066 -0.17986 0.77951 -0.17546 0.77951 -0.17546 C 0.79201 -0.15046 0.78247 -0.11621 0.76823 -0.09653 C 0.76007 -0.06366 0.76042 -0.02963 0.75226 0.00347 C 0.74931 0.01528 0.74462 0.03009 0.73628 0.0368 C 0.73108 0.04097 0.72188 0.04629 0.71597 0.04884 C 0.69097 0.04791 0.66597 0.04768 0.64097 0.04583 C 0.63368 0.04537 0.63351 0.04051 0.62726 0.0368 C 0.61302 0.02824 0.60712 0.02477 0.59323 0.0125 C 0.58142 0.00185 0.57587 -0.01667 0.56597 -0.02986 C 0.56528 -0.03287 0.56493 -0.03634 0.56372 -0.03912 C 0.56267 -0.04167 0.56007 -0.04259 0.55903 -0.04514 C 0.55399 -0.0581 0.5566 -0.07408 0.55226 -0.0875 C 0.54878 -0.09838 0.54167 -0.10671 0.53872 -0.11783 C 0.53611 -0.12755 0.53542 -0.13912 0.53177 -0.14815 C 0.52917 -0.15463 0.52274 -0.16644 0.52274 -0.16644 C 0.52205 -0.17153 0.52153 -0.17662 0.52049 -0.18148 C 0.51927 -0.18773 0.51597 -0.19977 0.51597 -0.19977 C 0.5184 -0.22176 0.51823 -0.21366 0.51823 -0.22384 " pathEditMode="relative" ptsTypes="ffffffffffffffffffffffffffffA">
                                      <p:cBhvr>
                                        <p:cTn id="5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23 -0.4632 C 0.57535 -0.47732 0.58073 -0.47871 0.59323 -0.48427 C 0.59549 -0.48542 0.60018 -0.48751 0.60018 -0.48751 C 0.63125 -0.48519 0.63646 -0.48589 0.6592 -0.47825 C 0.68386 -0.45626 0.68056 -0.42316 0.69549 -0.39353 C 0.70035 -0.37478 0.70122 -0.36251 0.71372 -0.35093 C 0.7257 -0.32709 0.7099 -0.35579 0.72518 -0.33589 C 0.72709 -0.33334 0.72778 -0.32941 0.72969 -0.32686 C 0.7316 -0.32431 0.73438 -0.32316 0.73646 -0.32084 C 0.74132 -0.31505 0.74566 -0.30857 0.75018 -0.30255 C 0.75243 -0.29954 0.75399 -0.29491 0.75695 -0.29353 C 0.76146 -0.29144 0.77049 -0.28751 0.77049 -0.28751 C 0.78577 -0.27385 0.80261 -0.27269 0.82049 -0.26922 C 0.82274 -0.26829 0.82518 -0.26714 0.82743 -0.26621 C 0.83038 -0.26505 0.83351 -0.26436 0.83646 -0.2632 C 0.84115 -0.26135 0.85018 -0.25718 0.85018 -0.25718 C 0.86945 -0.23056 0.84965 -0.20718 0.8342 -0.19353 C 0.82934 -0.1838 0.82674 -0.17362 0.82274 -0.1632 C 0.82084 -0.1507 0.8184 -0.13056 0.81372 -0.12084 C 0.81215 -0.11783 0.81024 -0.11505 0.8092 -0.11158 C 0.80452 -0.09746 0.80556 -0.0882 0.79774 -0.07825 C 0.7934 -0.06112 0.78629 -0.0463 0.77743 -0.03288 C 0.77379 -0.02755 0.76979 -0.02269 0.76597 -0.0176 C 0.76215 -0.01251 0.75243 -0.00556 0.75243 -0.00556 C 0.72813 -0.00649 0.70382 -0.00603 0.67969 -0.00857 C 0.67483 -0.00903 0.66597 -0.01459 0.66597 -0.01459 C 0.66268 -0.01922 0.65781 -0.022 0.65469 -0.02686 C 0.65261 -0.03033 0.65209 -0.03519 0.65018 -0.0389 C 0.64636 -0.04653 0.63906 -0.05047 0.6342 -0.05718 C 0.62882 -0.07871 0.63229 -0.06991 0.62518 -0.08427 C 0.62327 -0.10649 0.62257 -0.12871 0.62049 -0.15093 C 0.61962 -0.16019 0.61684 -0.16899 0.61597 -0.17825 C 0.61441 -0.19306 0.61441 -0.20649 0.61146 -0.22084 C 0.60781 -0.23843 0.59965 -0.25487 0.58872 -0.26621 C 0.58438 -0.27061 0.57518 -0.27825 0.57518 -0.27825 C 0.55191 -0.27686 0.52136 -0.28195 0.50018 -0.2632 C 0.48577 -0.22524 0.47726 -0.18195 0.49549 -0.1389 C 0.50399 -0.11876 0.50399 -0.12616 0.5092 -0.10857 C 0.51476 -0.08982 0.51615 -0.07593 0.52518 -0.06019 C 0.52674 -0.05371 0.53125 -0.04862 0.53195 -0.04191 C 0.53316 -0.03079 0.53195 -0.01968 0.53195 -0.00857 " pathEditMode="relative" ptsTypes="ffffffffffffffffffffffffffffffffffffffffA">
                                      <p:cBhvr>
                                        <p:cTn id="6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94 -0.00857 C 0.52083 0.03564 0.53437 -0.0213 0.52743 0.10671 C 0.52708 0.11296 0.52621 0.12037 0.52292 0.12477 C 0.51823 0.13102 0.5059 0.14791 0.50017 0.15208 C 0.49601 0.15509 0.49097 0.15602 0.48646 0.1581 C 0.4842 0.15902 0.47969 0.16111 0.47969 0.16111 C 0.4566 0.15949 0.43576 0.15926 0.41371 0.15208 C 0.41146 0.15 0.40937 0.14745 0.40694 0.14606 C 0.40417 0.14444 0.40052 0.14537 0.39792 0.14305 C 0.39427 0.14004 0.38871 0.13078 0.38871 0.13078 C 0.38437 0.08981 0.3875 0.04027 0.39792 0.00046 C 0.39705 -0.02477 0.39757 -0.05023 0.39548 -0.07523 C 0.39479 -0.08334 0.38785 -0.08611 0.3842 -0.09028 C 0.37274 -0.10324 0.36007 -0.11736 0.34548 -0.12361 C 0.33298 -0.12084 0.32917 -0.11968 0.32048 -0.10857 C 0.31528 -0.08773 0.31649 -0.06968 0.30469 -0.05394 " pathEditMode="relative" ptsTypes="fffffffffffffffA">
                                      <p:cBhvr>
                                        <p:cTn id="7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22 -0.22385 C 0.50972 -0.24075 0.49652 -0.24908 0.4842 -0.26019 C 0.47361 -0.25811 0.46249 -0.25857 0.45225 -0.25417 C 0.44965 -0.25301 0.44791 -0.24862 0.44774 -0.24491 C 0.44652 -0.20278 0.4493 -0.15649 0.46371 -0.11783 C 0.46736 -0.09769 0.47308 -0.08681 0.48176 -0.06922 C 0.48437 -0.06389 0.48489 -0.05718 0.48645 -0.05116 C 0.48732 -0.04815 0.48871 -0.0419 0.48871 -0.0419 C 0.48801 -0.01667 0.48836 0.00856 0.48645 0.03379 C 0.48611 0.03911 0.48298 0.04374 0.48176 0.04884 C 0.48055 0.0537 0.4809 0.05925 0.47951 0.06411 C 0.47413 0.08356 0.46406 0.09652 0.45225 0.10949 C 0.44982 0.11226 0.44826 0.11643 0.44548 0.11851 C 0.43333 0.12754 0.41597 0.1324 0.40225 0.1368 C 0.37517 0.13541 0.34236 0.14328 0.31822 0.12175 C 0.3085 0.09536 0.30937 0.06874 0.31597 0.03981 C 0.31805 0.03055 0.32048 0.02152 0.32274 0.01249 C 0.3243 0.00648 0.32725 -0.00556 0.32725 -0.00556 C 0.32968 -0.04399 0.32951 -0.02964 0.32951 -0.04815 " pathEditMode="relative" ptsTypes="ffffffffffffffffffA">
                                      <p:cBhvr>
                                        <p:cTn id="7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1 -0.04815 C 0.32065 -0.06621 0.31353 -0.08473 0.30451 -0.10278 C 0.30173 -0.10834 0.30069 -0.11528 0.29774 -0.12084 C 0.29131 -0.13288 0.28853 -0.13311 0.27951 -0.13913 C 0.27569 -0.1382 0.27187 -0.13797 0.26822 -0.13612 C 0.25728 -0.13079 0.25919 -0.11806 0.25225 -0.1088 C 0.25051 -0.10649 0.24756 -0.10718 0.24548 -0.10579 C 0.24305 -0.10417 0.24079 -0.10186 0.23853 -0.09977 C 0.22499 -0.1007 0.2111 -0.09908 0.19774 -0.10278 C 0.1894 -0.1051 0.17534 -0.12362 0.16822 -0.1301 C 0.16145 -0.12917 0.15433 -0.12964 0.14774 -0.12709 C 0.14305 -0.12524 0.13819 -0.10209 0.13402 -0.09376 C 0.13003 -0.07223 0.13489 -0.08959 0.12499 -0.07246 C 0.12065 -0.06505 0.11267 -0.04607 0.10676 -0.03913 C 0.10051 -0.03195 0.09305 -0.02686 0.08628 -0.02084 C 0.07395 -0.00973 0.06874 0.00578 0.05451 0.01249 C 0.04114 0.02592 0.0486 0.01874 0.03176 0.03356 C 0.02569 0.03888 0.01579 0.03958 0.00902 0.04259 C -0.04428 0.03796 -0.01251 0.05023 -0.03403 0.02152 " pathEditMode="relative" ptsTypes="ffffffffffffffffffA">
                                      <p:cBhvr>
                                        <p:cTn id="8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69 -0.05393 C 0.28802 -0.03264 0.26059 -0.04838 0.24097 -0.05694 C 0.23871 -0.05787 0.23646 -0.05903 0.2342 -0.05995 C 0.23194 -0.06088 0.22951 -0.06204 0.22725 -0.06296 C 0.225 -0.06389 0.22048 -0.06597 0.22048 -0.06597 C 0.21146 -0.06505 0.20208 -0.0662 0.19323 -0.06296 C 0.18177 -0.0588 0.17344 -0.0412 0.16371 -0.03264 C 0.16111 -0.02245 0.15798 -0.01597 0.15225 -0.00833 C 0.14618 0.02407 0.15451 -0.01458 0.14548 0.01273 C 0.14097 0.02662 0.14028 0.03681 0.1342 0.04907 C 0.1309 0.0625 0.12569 0.07546 0.11823 0.08542 C 0.11371 0.10417 0.10573 0.12454 0.09097 0.13102 C 0.09028 0.13079 0.07517 0.12732 0.07274 0.125 C 0.0684 0.1206 0.06146 0.10972 0.06146 0.10972 C 0.05469 0.08287 0.05746 0.09792 0.05469 0.06435 C 0.05312 0.02222 0.05312 -0.01667 0.04548 -0.05694 C 0.04166 -0.11273 0.04097 -0.16759 0.04097 -0.22361 " pathEditMode="relative" ptsTypes="ffffffffffffffffA">
                                      <p:cBhvr>
                                        <p:cTn id="9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8141E-6 C 0.00486 -0.00694 0.00608 -0.0148 0.01354 -0.01804 C 0.02101 -0.01757 0.0283 -0.01642 0.03576 -0.01642 C 0.04236 -0.01642 0.02257 -0.01804 0.01597 -0.01804 C 0.00608 -0.01804 -0.00365 -0.01688 -0.01354 -0.01642 C -0.02257 -0.00855 -0.02222 -0.01341 -0.01858 -0.00324 C -0.01476 -0.0111 -0.00972 -0.01781 -0.00382 -0.02312 C 0.02691 -0.02104 0.01302 -0.02312 0.0283 -0.01642 C 0.03021 -0.01411 0.03264 -0.01249 0.03455 -0.00994 C 0.03559 -0.00855 0.03837 -0.00509 0.03698 -0.00509 C 0.03142 -0.00509 0.02639 -0.00971 0.02101 -0.01156 C 0.01354 -0.01781 0.00608 -0.01989 -0.00243 -0.02151 C -0.02135 -0.01989 -0.01979 -0.02544 -0.02726 -0.01156 C -0.02639 -0.00832 -0.02708 -0.00324 -0.02465 -0.00162 C -0.02274 -0.00046 -0.02135 -0.00485 -0.01979 -0.0067 C -0.01528 -0.01202 -0.01233 -0.01873 -0.00747 -0.02312 C 0.03212 -0.02104 0.01181 -0.02428 0.02951 -0.01642 C 0.03333 -0.003 0.0191 -0.01619 0.01476 -0.01804 C 0.00486 -0.01757 -0.00521 -0.01827 -0.01493 -0.01642 C -0.01667 -0.01619 -0.01858 -0.01156 -0.01858 -0.01156 " pathEditMode="relative" ptsTypes="fffffffffffffffffffA">
                                      <p:cBhvr>
                                        <p:cTn id="9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chow! | Disney pixar cars, Pix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51034" cy="514351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00034" y="428604"/>
            <a:ext cx="8286808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  <a:latin typeface="Arial Rounded MT Bold" pitchFamily="34" charset="0"/>
              </a:rPr>
              <a:t>VINCE SAETTA MCQUEEN ! </a:t>
            </a:r>
            <a:endParaRPr lang="it-IT" sz="44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</Words>
  <Application>Microsoft Office PowerPoint</Application>
  <PresentationFormat>Presentazione su schermo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</cp:revision>
  <dcterms:created xsi:type="dcterms:W3CDTF">2020-04-12T12:59:13Z</dcterms:created>
  <dcterms:modified xsi:type="dcterms:W3CDTF">2020-04-18T08:41:56Z</dcterms:modified>
</cp:coreProperties>
</file>