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90" r:id="rId5"/>
    <p:sldId id="262" r:id="rId6"/>
    <p:sldId id="265" r:id="rId7"/>
    <p:sldId id="264" r:id="rId8"/>
    <p:sldId id="292" r:id="rId9"/>
    <p:sldId id="263" r:id="rId10"/>
    <p:sldId id="267" r:id="rId11"/>
    <p:sldId id="268" r:id="rId12"/>
    <p:sldId id="287" r:id="rId13"/>
    <p:sldId id="293" r:id="rId14"/>
    <p:sldId id="270" r:id="rId15"/>
    <p:sldId id="291" r:id="rId16"/>
    <p:sldId id="286" r:id="rId17"/>
    <p:sldId id="271" r:id="rId18"/>
    <p:sldId id="272" r:id="rId19"/>
    <p:sldId id="273" r:id="rId20"/>
    <p:sldId id="274" r:id="rId21"/>
    <p:sldId id="288" r:id="rId22"/>
  </p:sldIdLst>
  <p:sldSz cx="9906000" cy="6858000" type="A4"/>
  <p:notesSz cx="6858000" cy="9144000"/>
  <p:defaultTextStyle>
    <a:defPPr>
      <a:defRPr lang="it-IT"/>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82" autoAdjust="0"/>
    <p:restoredTop sz="98502" autoAdjust="0"/>
  </p:normalViewPr>
  <p:slideViewPr>
    <p:cSldViewPr>
      <p:cViewPr>
        <p:scale>
          <a:sx n="70" d="100"/>
          <a:sy n="70" d="100"/>
        </p:scale>
        <p:origin x="-1002" y="-15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427"/>
            <a:ext cx="84201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515813" indent="0" algn="ctr">
              <a:buNone/>
              <a:defRPr>
                <a:solidFill>
                  <a:schemeClr val="tx1">
                    <a:tint val="75000"/>
                  </a:schemeClr>
                </a:solidFill>
              </a:defRPr>
            </a:lvl2pPr>
            <a:lvl3pPr marL="1031626" indent="0" algn="ctr">
              <a:buNone/>
              <a:defRPr>
                <a:solidFill>
                  <a:schemeClr val="tx1">
                    <a:tint val="75000"/>
                  </a:schemeClr>
                </a:solidFill>
              </a:defRPr>
            </a:lvl3pPr>
            <a:lvl4pPr marL="1547439" indent="0" algn="ctr">
              <a:buNone/>
              <a:defRPr>
                <a:solidFill>
                  <a:schemeClr val="tx1">
                    <a:tint val="75000"/>
                  </a:schemeClr>
                </a:solidFill>
              </a:defRPr>
            </a:lvl4pPr>
            <a:lvl5pPr marL="2063252" indent="0" algn="ctr">
              <a:buNone/>
              <a:defRPr>
                <a:solidFill>
                  <a:schemeClr val="tx1">
                    <a:tint val="75000"/>
                  </a:schemeClr>
                </a:solidFill>
              </a:defRPr>
            </a:lvl5pPr>
            <a:lvl6pPr marL="2579065" indent="0" algn="ctr">
              <a:buNone/>
              <a:defRPr>
                <a:solidFill>
                  <a:schemeClr val="tx1">
                    <a:tint val="75000"/>
                  </a:schemeClr>
                </a:solidFill>
              </a:defRPr>
            </a:lvl6pPr>
            <a:lvl7pPr marL="3094878" indent="0" algn="ctr">
              <a:buNone/>
              <a:defRPr>
                <a:solidFill>
                  <a:schemeClr val="tx1">
                    <a:tint val="75000"/>
                  </a:schemeClr>
                </a:solidFill>
              </a:defRPr>
            </a:lvl7pPr>
            <a:lvl8pPr marL="3610691" indent="0" algn="ctr">
              <a:buNone/>
              <a:defRPr>
                <a:solidFill>
                  <a:schemeClr val="tx1">
                    <a:tint val="75000"/>
                  </a:schemeClr>
                </a:solidFill>
              </a:defRPr>
            </a:lvl8pPr>
            <a:lvl9pPr marL="4126504"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0910BAB-1D9D-4D9A-AE55-86FC6EFAEF45}" type="datetimeFigureOut">
              <a:rPr lang="it-IT" smtClean="0"/>
              <a:pPr/>
              <a:t>06/04/2020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BA1FF8-2330-49F3-B482-8A9D3BECDA01}"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0910BAB-1D9D-4D9A-AE55-86FC6EFAEF45}" type="datetimeFigureOut">
              <a:rPr lang="it-IT" smtClean="0"/>
              <a:pPr/>
              <a:t>06/04/2020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BA1FF8-2330-49F3-B482-8A9D3BECDA01}"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81850" y="274639"/>
            <a:ext cx="222885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95300" y="274639"/>
            <a:ext cx="652145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0910BAB-1D9D-4D9A-AE55-86FC6EFAEF45}" type="datetimeFigureOut">
              <a:rPr lang="it-IT" smtClean="0"/>
              <a:pPr/>
              <a:t>06/04/2020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BA1FF8-2330-49F3-B482-8A9D3BECDA01}"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0910BAB-1D9D-4D9A-AE55-86FC6EFAEF45}" type="datetimeFigureOut">
              <a:rPr lang="it-IT" smtClean="0"/>
              <a:pPr/>
              <a:t>06/04/2020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BA1FF8-2330-49F3-B482-8A9D3BECDA01}"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506" y="4406901"/>
            <a:ext cx="8420100" cy="1362076"/>
          </a:xfrm>
        </p:spPr>
        <p:txBody>
          <a:bodyPr anchor="t"/>
          <a:lstStyle>
            <a:lvl1pPr algn="l">
              <a:defRPr sz="45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82506" y="2906713"/>
            <a:ext cx="8420100" cy="1500187"/>
          </a:xfrm>
        </p:spPr>
        <p:txBody>
          <a:bodyPr anchor="b"/>
          <a:lstStyle>
            <a:lvl1pPr marL="0" indent="0">
              <a:buNone/>
              <a:defRPr sz="2300">
                <a:solidFill>
                  <a:schemeClr val="tx1">
                    <a:tint val="75000"/>
                  </a:schemeClr>
                </a:solidFill>
              </a:defRPr>
            </a:lvl1pPr>
            <a:lvl2pPr marL="515813" indent="0">
              <a:buNone/>
              <a:defRPr sz="2000">
                <a:solidFill>
                  <a:schemeClr val="tx1">
                    <a:tint val="75000"/>
                  </a:schemeClr>
                </a:solidFill>
              </a:defRPr>
            </a:lvl2pPr>
            <a:lvl3pPr marL="1031626" indent="0">
              <a:buNone/>
              <a:defRPr sz="1800">
                <a:solidFill>
                  <a:schemeClr val="tx1">
                    <a:tint val="75000"/>
                  </a:schemeClr>
                </a:solidFill>
              </a:defRPr>
            </a:lvl3pPr>
            <a:lvl4pPr marL="1547439" indent="0">
              <a:buNone/>
              <a:defRPr sz="1600">
                <a:solidFill>
                  <a:schemeClr val="tx1">
                    <a:tint val="75000"/>
                  </a:schemeClr>
                </a:solidFill>
              </a:defRPr>
            </a:lvl4pPr>
            <a:lvl5pPr marL="2063252" indent="0">
              <a:buNone/>
              <a:defRPr sz="1600">
                <a:solidFill>
                  <a:schemeClr val="tx1">
                    <a:tint val="75000"/>
                  </a:schemeClr>
                </a:solidFill>
              </a:defRPr>
            </a:lvl5pPr>
            <a:lvl6pPr marL="2579065" indent="0">
              <a:buNone/>
              <a:defRPr sz="1600">
                <a:solidFill>
                  <a:schemeClr val="tx1">
                    <a:tint val="75000"/>
                  </a:schemeClr>
                </a:solidFill>
              </a:defRPr>
            </a:lvl6pPr>
            <a:lvl7pPr marL="3094878" indent="0">
              <a:buNone/>
              <a:defRPr sz="1600">
                <a:solidFill>
                  <a:schemeClr val="tx1">
                    <a:tint val="75000"/>
                  </a:schemeClr>
                </a:solidFill>
              </a:defRPr>
            </a:lvl7pPr>
            <a:lvl8pPr marL="3610691" indent="0">
              <a:buNone/>
              <a:defRPr sz="1600">
                <a:solidFill>
                  <a:schemeClr val="tx1">
                    <a:tint val="75000"/>
                  </a:schemeClr>
                </a:solidFill>
              </a:defRPr>
            </a:lvl8pPr>
            <a:lvl9pPr marL="4126504"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0910BAB-1D9D-4D9A-AE55-86FC6EFAEF45}" type="datetimeFigureOut">
              <a:rPr lang="it-IT" smtClean="0"/>
              <a:pPr/>
              <a:t>06/04/2020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BA1FF8-2330-49F3-B482-8A9D3BECDA01}"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95300" y="1600200"/>
            <a:ext cx="4375150" cy="4525963"/>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035550" y="1600200"/>
            <a:ext cx="4375150" cy="4525963"/>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0910BAB-1D9D-4D9A-AE55-86FC6EFAEF45}" type="datetimeFigureOut">
              <a:rPr lang="it-IT" smtClean="0"/>
              <a:pPr/>
              <a:t>06/04/2020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BA1FF8-2330-49F3-B482-8A9D3BECDA01}"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95300" y="1535114"/>
            <a:ext cx="4376870" cy="639762"/>
          </a:xfrm>
        </p:spPr>
        <p:txBody>
          <a:bodyPr anchor="b"/>
          <a:lstStyle>
            <a:lvl1pPr marL="0" indent="0">
              <a:buNone/>
              <a:defRPr sz="2700" b="1"/>
            </a:lvl1pPr>
            <a:lvl2pPr marL="515813" indent="0">
              <a:buNone/>
              <a:defRPr sz="2300" b="1"/>
            </a:lvl2pPr>
            <a:lvl3pPr marL="1031626" indent="0">
              <a:buNone/>
              <a:defRPr sz="2000" b="1"/>
            </a:lvl3pPr>
            <a:lvl4pPr marL="1547439" indent="0">
              <a:buNone/>
              <a:defRPr sz="1800" b="1"/>
            </a:lvl4pPr>
            <a:lvl5pPr marL="2063252" indent="0">
              <a:buNone/>
              <a:defRPr sz="1800" b="1"/>
            </a:lvl5pPr>
            <a:lvl6pPr marL="2579065" indent="0">
              <a:buNone/>
              <a:defRPr sz="1800" b="1"/>
            </a:lvl6pPr>
            <a:lvl7pPr marL="3094878" indent="0">
              <a:buNone/>
              <a:defRPr sz="1800" b="1"/>
            </a:lvl7pPr>
            <a:lvl8pPr marL="3610691" indent="0">
              <a:buNone/>
              <a:defRPr sz="1800" b="1"/>
            </a:lvl8pPr>
            <a:lvl9pPr marL="4126504" indent="0">
              <a:buNone/>
              <a:defRPr sz="18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95300" y="2174875"/>
            <a:ext cx="4376870" cy="395128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032112" y="1535114"/>
            <a:ext cx="4378590" cy="639762"/>
          </a:xfrm>
        </p:spPr>
        <p:txBody>
          <a:bodyPr anchor="b"/>
          <a:lstStyle>
            <a:lvl1pPr marL="0" indent="0">
              <a:buNone/>
              <a:defRPr sz="2700" b="1"/>
            </a:lvl1pPr>
            <a:lvl2pPr marL="515813" indent="0">
              <a:buNone/>
              <a:defRPr sz="2300" b="1"/>
            </a:lvl2pPr>
            <a:lvl3pPr marL="1031626" indent="0">
              <a:buNone/>
              <a:defRPr sz="2000" b="1"/>
            </a:lvl3pPr>
            <a:lvl4pPr marL="1547439" indent="0">
              <a:buNone/>
              <a:defRPr sz="1800" b="1"/>
            </a:lvl4pPr>
            <a:lvl5pPr marL="2063252" indent="0">
              <a:buNone/>
              <a:defRPr sz="1800" b="1"/>
            </a:lvl5pPr>
            <a:lvl6pPr marL="2579065" indent="0">
              <a:buNone/>
              <a:defRPr sz="1800" b="1"/>
            </a:lvl6pPr>
            <a:lvl7pPr marL="3094878" indent="0">
              <a:buNone/>
              <a:defRPr sz="1800" b="1"/>
            </a:lvl7pPr>
            <a:lvl8pPr marL="3610691" indent="0">
              <a:buNone/>
              <a:defRPr sz="1800" b="1"/>
            </a:lvl8pPr>
            <a:lvl9pPr marL="4126504" indent="0">
              <a:buNone/>
              <a:defRPr sz="18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032112" y="2174875"/>
            <a:ext cx="4378590" cy="395128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0910BAB-1D9D-4D9A-AE55-86FC6EFAEF45}" type="datetimeFigureOut">
              <a:rPr lang="it-IT" smtClean="0"/>
              <a:pPr/>
              <a:t>06/04/2020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7BA1FF8-2330-49F3-B482-8A9D3BECDA01}"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0910BAB-1D9D-4D9A-AE55-86FC6EFAEF45}" type="datetimeFigureOut">
              <a:rPr lang="it-IT" smtClean="0"/>
              <a:pPr/>
              <a:t>06/04/2020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7BA1FF8-2330-49F3-B482-8A9D3BECDA01}"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0910BAB-1D9D-4D9A-AE55-86FC6EFAEF45}" type="datetimeFigureOut">
              <a:rPr lang="it-IT" smtClean="0"/>
              <a:pPr/>
              <a:t>06/04/2020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BA1FF8-2330-49F3-B482-8A9D3BECDA01}"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2" y="273051"/>
            <a:ext cx="3259006" cy="1162050"/>
          </a:xfrm>
        </p:spPr>
        <p:txBody>
          <a:bodyPr anchor="b"/>
          <a:lstStyle>
            <a:lvl1pPr algn="l">
              <a:defRPr sz="2300" b="1"/>
            </a:lvl1pPr>
          </a:lstStyle>
          <a:p>
            <a:r>
              <a:rPr lang="it-IT" smtClean="0"/>
              <a:t>Fare clic per modificare lo stile del titolo</a:t>
            </a:r>
            <a:endParaRPr lang="it-IT"/>
          </a:p>
        </p:txBody>
      </p:sp>
      <p:sp>
        <p:nvSpPr>
          <p:cNvPr id="3" name="Segnaposto contenuto 2"/>
          <p:cNvSpPr>
            <a:spLocks noGrp="1"/>
          </p:cNvSpPr>
          <p:nvPr>
            <p:ph idx="1"/>
          </p:nvPr>
        </p:nvSpPr>
        <p:spPr>
          <a:xfrm>
            <a:off x="3872971" y="273050"/>
            <a:ext cx="5537729" cy="585311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95302" y="1435101"/>
            <a:ext cx="3259006" cy="4691063"/>
          </a:xfrm>
        </p:spPr>
        <p:txBody>
          <a:bodyPr/>
          <a:lstStyle>
            <a:lvl1pPr marL="0" indent="0">
              <a:buNone/>
              <a:defRPr sz="1600"/>
            </a:lvl1pPr>
            <a:lvl2pPr marL="515813" indent="0">
              <a:buNone/>
              <a:defRPr sz="1400"/>
            </a:lvl2pPr>
            <a:lvl3pPr marL="1031626" indent="0">
              <a:buNone/>
              <a:defRPr sz="1100"/>
            </a:lvl3pPr>
            <a:lvl4pPr marL="1547439" indent="0">
              <a:buNone/>
              <a:defRPr sz="1000"/>
            </a:lvl4pPr>
            <a:lvl5pPr marL="2063252" indent="0">
              <a:buNone/>
              <a:defRPr sz="1000"/>
            </a:lvl5pPr>
            <a:lvl6pPr marL="2579065" indent="0">
              <a:buNone/>
              <a:defRPr sz="1000"/>
            </a:lvl6pPr>
            <a:lvl7pPr marL="3094878" indent="0">
              <a:buNone/>
              <a:defRPr sz="1000"/>
            </a:lvl7pPr>
            <a:lvl8pPr marL="3610691" indent="0">
              <a:buNone/>
              <a:defRPr sz="1000"/>
            </a:lvl8pPr>
            <a:lvl9pPr marL="4126504"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0910BAB-1D9D-4D9A-AE55-86FC6EFAEF45}" type="datetimeFigureOut">
              <a:rPr lang="it-IT" smtClean="0"/>
              <a:pPr/>
              <a:t>06/04/2020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BA1FF8-2330-49F3-B482-8A9D3BECDA01}"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645" y="4800600"/>
            <a:ext cx="5943600" cy="566738"/>
          </a:xfrm>
        </p:spPr>
        <p:txBody>
          <a:bodyPr anchor="b"/>
          <a:lstStyle>
            <a:lvl1pPr algn="l">
              <a:defRPr sz="23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41645" y="612775"/>
            <a:ext cx="5943600" cy="4114800"/>
          </a:xfrm>
        </p:spPr>
        <p:txBody>
          <a:bodyPr/>
          <a:lstStyle>
            <a:lvl1pPr marL="0" indent="0">
              <a:buNone/>
              <a:defRPr sz="3600"/>
            </a:lvl1pPr>
            <a:lvl2pPr marL="515813" indent="0">
              <a:buNone/>
              <a:defRPr sz="3200"/>
            </a:lvl2pPr>
            <a:lvl3pPr marL="1031626" indent="0">
              <a:buNone/>
              <a:defRPr sz="2700"/>
            </a:lvl3pPr>
            <a:lvl4pPr marL="1547439" indent="0">
              <a:buNone/>
              <a:defRPr sz="2300"/>
            </a:lvl4pPr>
            <a:lvl5pPr marL="2063252" indent="0">
              <a:buNone/>
              <a:defRPr sz="2300"/>
            </a:lvl5pPr>
            <a:lvl6pPr marL="2579065" indent="0">
              <a:buNone/>
              <a:defRPr sz="2300"/>
            </a:lvl6pPr>
            <a:lvl7pPr marL="3094878" indent="0">
              <a:buNone/>
              <a:defRPr sz="2300"/>
            </a:lvl7pPr>
            <a:lvl8pPr marL="3610691" indent="0">
              <a:buNone/>
              <a:defRPr sz="2300"/>
            </a:lvl8pPr>
            <a:lvl9pPr marL="4126504" indent="0">
              <a:buNone/>
              <a:defRPr sz="2300"/>
            </a:lvl9pPr>
          </a:lstStyle>
          <a:p>
            <a:endParaRPr lang="it-IT"/>
          </a:p>
        </p:txBody>
      </p:sp>
      <p:sp>
        <p:nvSpPr>
          <p:cNvPr id="4" name="Segnaposto testo 3"/>
          <p:cNvSpPr>
            <a:spLocks noGrp="1"/>
          </p:cNvSpPr>
          <p:nvPr>
            <p:ph type="body" sz="half" idx="2"/>
          </p:nvPr>
        </p:nvSpPr>
        <p:spPr>
          <a:xfrm>
            <a:off x="1941645" y="5367338"/>
            <a:ext cx="5943600" cy="804862"/>
          </a:xfrm>
        </p:spPr>
        <p:txBody>
          <a:bodyPr/>
          <a:lstStyle>
            <a:lvl1pPr marL="0" indent="0">
              <a:buNone/>
              <a:defRPr sz="1600"/>
            </a:lvl1pPr>
            <a:lvl2pPr marL="515813" indent="0">
              <a:buNone/>
              <a:defRPr sz="1400"/>
            </a:lvl2pPr>
            <a:lvl3pPr marL="1031626" indent="0">
              <a:buNone/>
              <a:defRPr sz="1100"/>
            </a:lvl3pPr>
            <a:lvl4pPr marL="1547439" indent="0">
              <a:buNone/>
              <a:defRPr sz="1000"/>
            </a:lvl4pPr>
            <a:lvl5pPr marL="2063252" indent="0">
              <a:buNone/>
              <a:defRPr sz="1000"/>
            </a:lvl5pPr>
            <a:lvl6pPr marL="2579065" indent="0">
              <a:buNone/>
              <a:defRPr sz="1000"/>
            </a:lvl6pPr>
            <a:lvl7pPr marL="3094878" indent="0">
              <a:buNone/>
              <a:defRPr sz="1000"/>
            </a:lvl7pPr>
            <a:lvl8pPr marL="3610691" indent="0">
              <a:buNone/>
              <a:defRPr sz="1000"/>
            </a:lvl8pPr>
            <a:lvl9pPr marL="4126504"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0910BAB-1D9D-4D9A-AE55-86FC6EFAEF45}" type="datetimeFigureOut">
              <a:rPr lang="it-IT" smtClean="0"/>
              <a:pPr/>
              <a:t>06/04/2020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BA1FF8-2330-49F3-B482-8A9D3BECDA01}"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95300" y="274638"/>
            <a:ext cx="8915400" cy="1143000"/>
          </a:xfrm>
          <a:prstGeom prst="rect">
            <a:avLst/>
          </a:prstGeom>
        </p:spPr>
        <p:txBody>
          <a:bodyPr vert="horz" lIns="103163" tIns="51581" rIns="103163" bIns="51581"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95300" y="1600200"/>
            <a:ext cx="8915400" cy="4525963"/>
          </a:xfrm>
          <a:prstGeom prst="rect">
            <a:avLst/>
          </a:prstGeom>
        </p:spPr>
        <p:txBody>
          <a:bodyPr vert="horz" lIns="103163" tIns="51581" rIns="103163" bIns="51581"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95300" y="6356352"/>
            <a:ext cx="2311400" cy="365125"/>
          </a:xfrm>
          <a:prstGeom prst="rect">
            <a:avLst/>
          </a:prstGeom>
        </p:spPr>
        <p:txBody>
          <a:bodyPr vert="horz" lIns="103163" tIns="51581" rIns="103163" bIns="51581" rtlCol="0" anchor="ctr"/>
          <a:lstStyle>
            <a:lvl1pPr algn="l">
              <a:defRPr sz="1400">
                <a:solidFill>
                  <a:schemeClr val="tx1">
                    <a:tint val="75000"/>
                  </a:schemeClr>
                </a:solidFill>
              </a:defRPr>
            </a:lvl1pPr>
          </a:lstStyle>
          <a:p>
            <a:fld id="{E0910BAB-1D9D-4D9A-AE55-86FC6EFAEF45}" type="datetimeFigureOut">
              <a:rPr lang="it-IT" smtClean="0"/>
              <a:pPr/>
              <a:t>06/04/2020</a:t>
            </a:fld>
            <a:endParaRPr lang="it-IT"/>
          </a:p>
        </p:txBody>
      </p:sp>
      <p:sp>
        <p:nvSpPr>
          <p:cNvPr id="5" name="Segnaposto piè di pagina 4"/>
          <p:cNvSpPr>
            <a:spLocks noGrp="1"/>
          </p:cNvSpPr>
          <p:nvPr>
            <p:ph type="ftr" sz="quarter" idx="3"/>
          </p:nvPr>
        </p:nvSpPr>
        <p:spPr>
          <a:xfrm>
            <a:off x="3384550" y="6356352"/>
            <a:ext cx="3136900" cy="365125"/>
          </a:xfrm>
          <a:prstGeom prst="rect">
            <a:avLst/>
          </a:prstGeom>
        </p:spPr>
        <p:txBody>
          <a:bodyPr vert="horz" lIns="103163" tIns="51581" rIns="103163" bIns="51581" rtlCol="0" anchor="ctr"/>
          <a:lstStyle>
            <a:lvl1pPr algn="ctr">
              <a:defRPr sz="14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7099300" y="6356352"/>
            <a:ext cx="2311400" cy="365125"/>
          </a:xfrm>
          <a:prstGeom prst="rect">
            <a:avLst/>
          </a:prstGeom>
        </p:spPr>
        <p:txBody>
          <a:bodyPr vert="horz" lIns="103163" tIns="51581" rIns="103163" bIns="51581" rtlCol="0" anchor="ctr"/>
          <a:lstStyle>
            <a:lvl1pPr algn="r">
              <a:defRPr sz="1400">
                <a:solidFill>
                  <a:schemeClr val="tx1">
                    <a:tint val="75000"/>
                  </a:schemeClr>
                </a:solidFill>
              </a:defRPr>
            </a:lvl1pPr>
          </a:lstStyle>
          <a:p>
            <a:fld id="{97BA1FF8-2330-49F3-B482-8A9D3BECDA01}"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31626" rtl="0" eaLnBrk="1" latinLnBrk="0" hangingPunct="1">
        <a:spcBef>
          <a:spcPct val="0"/>
        </a:spcBef>
        <a:buNone/>
        <a:defRPr sz="5000" kern="1200">
          <a:solidFill>
            <a:schemeClr val="tx1"/>
          </a:solidFill>
          <a:latin typeface="+mj-lt"/>
          <a:ea typeface="+mj-ea"/>
          <a:cs typeface="+mj-cs"/>
        </a:defRPr>
      </a:lvl1pPr>
    </p:titleStyle>
    <p:bodyStyle>
      <a:lvl1pPr marL="386860" indent="-386860" algn="l" defTabSz="1031626"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8196" indent="-322383" algn="l" defTabSz="103162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89533" indent="-257907" algn="l" defTabSz="103162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05346"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21159"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it-IT"/>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xml"/><Relationship Id="rId7" Type="http://schemas.openxmlformats.org/officeDocument/2006/relationships/audio" Target="../media/audio3.wav"/><Relationship Id="rId2" Type="http://schemas.openxmlformats.org/officeDocument/2006/relationships/audio" Target="file:///C:\Users\Utente\Downloads\Timeline.mp3" TargetMode="External"/><Relationship Id="rId1" Type="http://schemas.openxmlformats.org/officeDocument/2006/relationships/audio" Target="../media/audio1.wav"/><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4.gif"/><Relationship Id="rId4" Type="http://schemas.openxmlformats.org/officeDocument/2006/relationships/audio" Target="../media/audio2.wav"/><Relationship Id="rId9" Type="http://schemas.openxmlformats.org/officeDocument/2006/relationships/hyperlink" Target="https://www.google.it/url?sa=i&amp;rct=j&amp;q=&amp;esrc=s&amp;source=images&amp;cd=&amp;cad=rja&amp;uact=8&amp;ved=&amp;url=https://digilander.libero.it/Baraondapage1/Favola_aladino.htm&amp;psig=AOvVaw2RuevMElSJEwmE1PK2hqrw&amp;ust=154895141924639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cad=rja&amp;uact=8&amp;ved=2ahUKEwiarf-M85XgAhUJmrQKHVILAwsQjRx6BAgBEAU&amp;url=https://www.youtube.com/watch?v=6AZm-BqV9G8&amp;psig=AOvVaw2sCGowm3jcJ68alYVPFv_n&amp;ust=1548951201222243" TargetMode="Externa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audio" Target="../media/audio3.wav"/><Relationship Id="rId5" Type="http://schemas.openxmlformats.org/officeDocument/2006/relationships/image" Target="../media/image1.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17.jpeg"/><Relationship Id="rId5" Type="http://schemas.openxmlformats.org/officeDocument/2006/relationships/image" Target="../media/image3.jpeg"/><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audio" Target="file:///C:\Users\Utente\Downloads\The%20Sword%20in%20the%20Stone%2028%20--%20Arthur%20the%20Chosen%20One.mp3"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audio" Target="../media/audio3.wav"/><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hyperlink" Target="https://www.google.it/url?sa=i&amp;rct=j&amp;q=&amp;esrc=s&amp;source=images&amp;cd=&amp;cad=rja&amp;uact=8&amp;ved=2ahUKEwjcv_rG7JXgAhVRA2MBHbFIAI8QjRx6BAgBEAU&amp;url=https://movieplayer.it/foto/il-protagonista-e-il-gran-visir-jafar-in-una-scena-del-film-d-animazione-aladdin_142981/&amp;psig=AOvVaw2Qi3JbxLZYDM7LgzfsdBBW&amp;ust=1548949389211961" TargetMode="External"/><Relationship Id="rId5" Type="http://schemas.openxmlformats.org/officeDocument/2006/relationships/image" Target="../media/image3.jpe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gif"/><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hyperlink" Target="https://www.google.it/url?sa=i&amp;rct=j&amp;q=&amp;esrc=s&amp;source=images&amp;cd=&amp;cad=rja&amp;uact=8&amp;ved=2ahUKEwjY6azs8JXgAhWOLFAKHVXEAwUQjRx6BAgBEAU&amp;url=https://weheartit.com/entry/285837551&amp;psig=AOvVaw2a9H53r50riCqyUm1sPVdP&amp;ust=1548950599368045" TargetMode="External"/><Relationship Id="rId5" Type="http://schemas.openxmlformats.org/officeDocument/2006/relationships/image" Target="../media/image3.jpeg"/><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cad=rja&amp;uact=8&amp;ved=2ahUKEwi8-rLD8JXgAhUJKlAKHRqsDecQjRx6BAgBEAU&amp;url=https://www.pinterest.com/pin/52354414396143987/&amp;psig=AOvVaw1p3miobkDuyN_cyKFeTy5s&amp;ust=1548950524650646" TargetMode="Externa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audio" Target="../media/audio3.wav"/><Relationship Id="rId5" Type="http://schemas.openxmlformats.org/officeDocument/2006/relationships/image" Target="../media/image1.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cad=rja&amp;uact=8&amp;ved=2ahUKEwiyn8PZ9ZXgAhURPVAKHSc0CfAQjRx6BAgBEAU&amp;url=https://www.picsnaper.com/Aladdin-Cave-of-Wonders-Fan-Dub-YouTube&amp;psig=AOvVaw3teGX5Oi6LiLLf76sz7HKa&amp;ust=1548951912340420" TargetMode="Externa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audio" Target="../media/audio3.wav"/><Relationship Id="rId5" Type="http://schemas.openxmlformats.org/officeDocument/2006/relationships/image" Target="../media/image1.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38158" y="214290"/>
            <a:ext cx="8420100" cy="3500462"/>
          </a:xfrm>
        </p:spPr>
        <p:txBody>
          <a:bodyPr>
            <a:normAutofit/>
          </a:bodyPr>
          <a:lstStyle/>
          <a:p>
            <a:r>
              <a:rPr lang="it-IT" dirty="0" smtClean="0">
                <a:latin typeface="Biancoenero Bold" pitchFamily="50" charset="0"/>
              </a:rPr>
              <a:t>Power books</a:t>
            </a:r>
            <a:r>
              <a:rPr lang="it-IT" dirty="0" smtClean="0"/>
              <a:t/>
            </a:r>
            <a:br>
              <a:rPr lang="it-IT" dirty="0" smtClean="0"/>
            </a:br>
            <a:r>
              <a:rPr lang="it-IT" sz="2000" dirty="0" smtClean="0">
                <a:latin typeface="Biancoenero Bold" pitchFamily="50" charset="0"/>
              </a:rPr>
              <a:t>Audiolibri ad alta leggibilità</a:t>
            </a:r>
            <a:r>
              <a:rPr lang="it-IT" sz="3200" dirty="0" smtClean="0">
                <a:latin typeface="Biancoenero Bold" pitchFamily="50" charset="0"/>
              </a:rPr>
              <a:t/>
            </a:r>
            <a:br>
              <a:rPr lang="it-IT" sz="3200" dirty="0" smtClean="0">
                <a:latin typeface="Biancoenero Bold" pitchFamily="50" charset="0"/>
              </a:rPr>
            </a:br>
            <a:r>
              <a:rPr lang="it-IT" sz="3200" dirty="0">
                <a:latin typeface="Biancoenero Bold" pitchFamily="50" charset="0"/>
              </a:rPr>
              <a:t/>
            </a:r>
            <a:br>
              <a:rPr lang="it-IT" sz="3200" dirty="0">
                <a:latin typeface="Biancoenero Bold" pitchFamily="50" charset="0"/>
              </a:rPr>
            </a:br>
            <a:r>
              <a:rPr lang="it-IT" sz="3200" dirty="0"/>
              <a:t/>
            </a:r>
            <a:br>
              <a:rPr lang="it-IT" sz="3200" dirty="0"/>
            </a:br>
            <a:r>
              <a:rPr lang="it-IT" sz="3200" dirty="0" smtClean="0"/>
              <a:t/>
            </a:r>
            <a:br>
              <a:rPr lang="it-IT" sz="3200" dirty="0" smtClean="0"/>
            </a:br>
            <a:endParaRPr lang="it-IT" dirty="0"/>
          </a:p>
        </p:txBody>
      </p:sp>
      <p:sp>
        <p:nvSpPr>
          <p:cNvPr id="4" name="CasellaDiTesto 3"/>
          <p:cNvSpPr txBox="1"/>
          <p:nvPr/>
        </p:nvSpPr>
        <p:spPr>
          <a:xfrm>
            <a:off x="6096008" y="1785926"/>
            <a:ext cx="3143272" cy="2502873"/>
          </a:xfrm>
          <a:prstGeom prst="rect">
            <a:avLst/>
          </a:prstGeom>
          <a:noFill/>
          <a:ln>
            <a:solidFill>
              <a:schemeClr val="tx1"/>
            </a:solidFill>
          </a:ln>
        </p:spPr>
        <p:txBody>
          <a:bodyPr wrap="square" rtlCol="0">
            <a:spAutoFit/>
          </a:bodyPr>
          <a:lstStyle/>
          <a:p>
            <a:pPr algn="ctr"/>
            <a:r>
              <a:rPr lang="it-IT" sz="2400" dirty="0" smtClean="0">
                <a:latin typeface="Biancoenero Bold" pitchFamily="50" charset="0"/>
              </a:rPr>
              <a:t>Clicca il simbolo  </a:t>
            </a:r>
          </a:p>
          <a:p>
            <a:pPr algn="ctr"/>
            <a:endParaRPr lang="it-IT" sz="2400" dirty="0" smtClean="0">
              <a:latin typeface="Biancoenero Bold" pitchFamily="50" charset="0"/>
            </a:endParaRPr>
          </a:p>
          <a:p>
            <a:pPr algn="ctr"/>
            <a:endParaRPr lang="it-IT" sz="2400" dirty="0">
              <a:latin typeface="Biancoenero Bold" pitchFamily="50" charset="0"/>
            </a:endParaRPr>
          </a:p>
          <a:p>
            <a:pPr algn="ctr"/>
            <a:r>
              <a:rPr lang="it-IT" sz="2400" dirty="0" smtClean="0">
                <a:latin typeface="Biancoenero Bold" pitchFamily="50" charset="0"/>
              </a:rPr>
              <a:t>per il racconto vocale</a:t>
            </a:r>
          </a:p>
          <a:p>
            <a:endParaRPr lang="it-IT" sz="3200" dirty="0"/>
          </a:p>
        </p:txBody>
      </p:sp>
      <p:pic>
        <p:nvPicPr>
          <p:cNvPr id="5" name="pag 1">
            <a:hlinkClick r:id="" action="ppaction://media"/>
          </p:cNvPr>
          <p:cNvPicPr>
            <a:picLocks noRot="1" noChangeAspect="1"/>
          </p:cNvPicPr>
          <p:nvPr>
            <a:wavAudioFile r:embed="rId1" name="pag 1"/>
          </p:nvPr>
        </p:nvPicPr>
        <p:blipFill>
          <a:blip r:embed="rId5"/>
          <a:stretch>
            <a:fillRect/>
          </a:stretch>
        </p:blipFill>
        <p:spPr>
          <a:xfrm>
            <a:off x="7453330" y="2357430"/>
            <a:ext cx="523844" cy="523844"/>
          </a:xfrm>
          <a:prstGeom prst="rect">
            <a:avLst/>
          </a:prstGeom>
        </p:spPr>
      </p:pic>
      <p:sp>
        <p:nvSpPr>
          <p:cNvPr id="6" name="CasellaDiTesto 5"/>
          <p:cNvSpPr txBox="1"/>
          <p:nvPr/>
        </p:nvSpPr>
        <p:spPr>
          <a:xfrm>
            <a:off x="666720" y="1785926"/>
            <a:ext cx="3143272" cy="2531462"/>
          </a:xfrm>
          <a:prstGeom prst="rect">
            <a:avLst/>
          </a:prstGeom>
          <a:noFill/>
          <a:ln>
            <a:solidFill>
              <a:schemeClr val="tx1"/>
            </a:solidFill>
          </a:ln>
        </p:spPr>
        <p:txBody>
          <a:bodyPr wrap="square" rtlCol="0">
            <a:spAutoFit/>
          </a:bodyPr>
          <a:lstStyle/>
          <a:p>
            <a:pPr algn="ctr"/>
            <a:r>
              <a:rPr lang="it-IT" sz="2400" dirty="0" smtClean="0">
                <a:latin typeface="Biancoenero Bold" pitchFamily="50" charset="0"/>
              </a:rPr>
              <a:t>Clicca il simbolo </a:t>
            </a:r>
          </a:p>
          <a:p>
            <a:pPr algn="ctr"/>
            <a:endParaRPr lang="it-IT" sz="2400" dirty="0" smtClean="0">
              <a:latin typeface="Biancoenero Bold" pitchFamily="50" charset="0"/>
            </a:endParaRPr>
          </a:p>
          <a:p>
            <a:pPr algn="ctr"/>
            <a:endParaRPr lang="it-IT" sz="2400" dirty="0">
              <a:latin typeface="Biancoenero Bold" pitchFamily="50" charset="0"/>
            </a:endParaRPr>
          </a:p>
          <a:p>
            <a:pPr algn="ctr"/>
            <a:r>
              <a:rPr lang="it-IT" sz="2400" dirty="0" smtClean="0">
                <a:latin typeface="Biancoenero Bold" pitchFamily="50" charset="0"/>
              </a:rPr>
              <a:t>Per far apparire il testo</a:t>
            </a:r>
          </a:p>
          <a:p>
            <a:pPr algn="ctr"/>
            <a:endParaRPr lang="it-IT" sz="1050" dirty="0" smtClean="0">
              <a:latin typeface="Biancoenero Bold" pitchFamily="50" charset="0"/>
            </a:endParaRPr>
          </a:p>
          <a:p>
            <a:endParaRPr lang="it-IT" sz="2400" dirty="0">
              <a:latin typeface="Biancoenero Bold" pitchFamily="50" charset="0"/>
            </a:endParaRPr>
          </a:p>
        </p:txBody>
      </p:sp>
      <p:sp>
        <p:nvSpPr>
          <p:cNvPr id="7" name="Rettangolo 6"/>
          <p:cNvSpPr/>
          <p:nvPr/>
        </p:nvSpPr>
        <p:spPr>
          <a:xfrm>
            <a:off x="3809992" y="5214950"/>
            <a:ext cx="2214578"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atin typeface="Biancoenero Bold" pitchFamily="50" charset="0"/>
              </a:rPr>
              <a:t>INIZIA</a:t>
            </a:r>
            <a:endParaRPr lang="it-IT" dirty="0">
              <a:latin typeface="Biancoenero Bold" pitchFamily="50" charset="0"/>
            </a:endParaRPr>
          </a:p>
        </p:txBody>
      </p:sp>
      <p:pic>
        <p:nvPicPr>
          <p:cNvPr id="8" name="Timeline.mp3">
            <a:hlinkClick r:id="" action="ppaction://media"/>
          </p:cNvPr>
          <p:cNvPicPr>
            <a:picLocks noRot="1" noChangeAspect="1"/>
          </p:cNvPicPr>
          <p:nvPr>
            <a:audioFile r:link="rId2"/>
          </p:nvPr>
        </p:nvPicPr>
        <p:blipFill>
          <a:blip r:embed="rId6"/>
          <a:stretch>
            <a:fillRect/>
          </a:stretch>
        </p:blipFill>
        <p:spPr>
          <a:xfrm>
            <a:off x="9096404" y="428604"/>
            <a:ext cx="304800" cy="304800"/>
          </a:xfrm>
          <a:prstGeom prst="rect">
            <a:avLst/>
          </a:prstGeom>
        </p:spPr>
      </p:pic>
      <p:pic>
        <p:nvPicPr>
          <p:cNvPr id="9" name="Picture 4" descr="Immagine correlata">
            <a:hlinkClick r:id="" action="ppaction://noaction">
              <a:snd r:embed="rId7" name="click.wav"/>
            </a:hlinkClick>
          </p:cNvPr>
          <p:cNvPicPr>
            <a:picLocks noChangeAspect="1" noChangeArrowheads="1"/>
          </p:cNvPicPr>
          <p:nvPr/>
        </p:nvPicPr>
        <p:blipFill>
          <a:blip r:embed="rId8" cstate="print"/>
          <a:srcRect/>
          <a:stretch>
            <a:fillRect/>
          </a:stretch>
        </p:blipFill>
        <p:spPr bwMode="auto">
          <a:xfrm>
            <a:off x="1952604" y="2285992"/>
            <a:ext cx="571504" cy="571504"/>
          </a:xfrm>
          <a:prstGeom prst="rect">
            <a:avLst/>
          </a:prstGeom>
          <a:noFill/>
        </p:spPr>
      </p:pic>
      <p:pic>
        <p:nvPicPr>
          <p:cNvPr id="21506" name="Picture 2" descr="Risultati immagini per aladdin genio grotta GIF">
            <a:hlinkClick r:id="rId9"/>
          </p:cNvPr>
          <p:cNvPicPr>
            <a:picLocks noChangeAspect="1" noChangeArrowheads="1"/>
          </p:cNvPicPr>
          <p:nvPr/>
        </p:nvPicPr>
        <p:blipFill>
          <a:blip r:embed="rId10"/>
          <a:srcRect b="50060"/>
          <a:stretch>
            <a:fillRect/>
          </a:stretch>
        </p:blipFill>
        <p:spPr bwMode="auto">
          <a:xfrm flipH="1">
            <a:off x="5738818" y="4067569"/>
            <a:ext cx="3695579" cy="279043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childTnLst>
                                    <p:animClr clrSpc="rgb" dir="cw">
                                      <p:cBhvr override="childStyle">
                                        <p:cTn id="6" dur="1000" autoRev="1" fill="hold"/>
                                        <p:tgtEl>
                                          <p:spTgt spid="7"/>
                                        </p:tgtEl>
                                        <p:attrNameLst>
                                          <p:attrName>style.color</p:attrName>
                                        </p:attrNameLst>
                                      </p:cBhvr>
                                      <p:to>
                                        <a:schemeClr val="bg1"/>
                                      </p:to>
                                    </p:animClr>
                                    <p:animClr clrSpc="rgb" dir="cw">
                                      <p:cBhvr>
                                        <p:cTn id="7" dur="1000" autoRev="1" fill="hold"/>
                                        <p:tgtEl>
                                          <p:spTgt spid="7"/>
                                        </p:tgtEl>
                                        <p:attrNameLst>
                                          <p:attrName>fillcolor</p:attrName>
                                        </p:attrNameLst>
                                      </p:cBhvr>
                                      <p:to>
                                        <a:schemeClr val="bg1"/>
                                      </p:to>
                                    </p:animClr>
                                    <p:set>
                                      <p:cBhvr>
                                        <p:cTn id="8" dur="1000" autoRev="1" fill="hold"/>
                                        <p:tgtEl>
                                          <p:spTgt spid="7"/>
                                        </p:tgtEl>
                                        <p:attrNameLst>
                                          <p:attrName>fill.type</p:attrName>
                                        </p:attrNameLst>
                                      </p:cBhvr>
                                      <p:to>
                                        <p:strVal val="solid"/>
                                      </p:to>
                                    </p:set>
                                    <p:set>
                                      <p:cBhvr>
                                        <p:cTn id="9" dur="1000" autoRev="1" fill="hold"/>
                                        <p:tgtEl>
                                          <p:spTgt spid="7"/>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442201" fill="hold"/>
                                        <p:tgtEl>
                                          <p:spTgt spid="8"/>
                                        </p:tgtEl>
                                      </p:cBhvr>
                                    </p:cmd>
                                  </p:childTnLst>
                                </p:cTn>
                              </p:par>
                              <p:par>
                                <p:cTn id="12" presetID="27" presetClass="emph" presetSubtype="0" fill="hold" grpId="0" nodeType="withEffect">
                                  <p:stCondLst>
                                    <p:cond delay="0"/>
                                  </p:stCondLst>
                                  <p:childTnLst>
                                    <p:animClr clrSpc="rgb" dir="cw">
                                      <p:cBhvr override="childStyle">
                                        <p:cTn id="13" dur="250" autoRev="1" fill="hold"/>
                                        <p:tgtEl>
                                          <p:spTgt spid="2"/>
                                        </p:tgtEl>
                                        <p:attrNameLst>
                                          <p:attrName>style.color</p:attrName>
                                        </p:attrNameLst>
                                      </p:cBhvr>
                                      <p:to>
                                        <a:schemeClr val="bg1"/>
                                      </p:to>
                                    </p:animClr>
                                    <p:animClr clrSpc="rgb" dir="cw">
                                      <p:cBhvr>
                                        <p:cTn id="14" dur="250" autoRev="1" fill="hold"/>
                                        <p:tgtEl>
                                          <p:spTgt spid="2"/>
                                        </p:tgtEl>
                                        <p:attrNameLst>
                                          <p:attrName>fillcolor</p:attrName>
                                        </p:attrNameLst>
                                      </p:cBhvr>
                                      <p:to>
                                        <a:schemeClr val="bg1"/>
                                      </p:to>
                                    </p:animClr>
                                    <p:set>
                                      <p:cBhvr>
                                        <p:cTn id="15" dur="250" autoRev="1" fill="hold"/>
                                        <p:tgtEl>
                                          <p:spTgt spid="2"/>
                                        </p:tgtEl>
                                        <p:attrNameLst>
                                          <p:attrName>fill.type</p:attrName>
                                        </p:attrNameLst>
                                      </p:cBhvr>
                                      <p:to>
                                        <p:strVal val="solid"/>
                                      </p:to>
                                    </p:set>
                                    <p:set>
                                      <p:cBhvr>
                                        <p:cTn id="16" dur="250" autoRev="1" fill="hold"/>
                                        <p:tgtEl>
                                          <p:spTgt spid="2"/>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33551" fill="hold"/>
                                        <p:tgtEl>
                                          <p:spTgt spid="5"/>
                                        </p:tgtEl>
                                      </p:cBhvr>
                                    </p:cmd>
                                  </p:childTnLst>
                                </p:cTn>
                              </p:par>
                            </p:childTnLst>
                          </p:cTn>
                        </p:par>
                      </p:childTnLst>
                    </p:cTn>
                  </p:par>
                </p:childTnLst>
              </p:cTn>
              <p:nextCondLst>
                <p:cond evt="onClick" delay="0">
                  <p:tgtEl>
                    <p:spTgt spid="5"/>
                  </p:tgtEl>
                </p:cond>
              </p:nextCondLst>
            </p:seq>
            <p:audio>
              <p:cMediaNode vol="80000">
                <p:cTn id="22"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showWhenStopped="0">
                <p:cTn id="23"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2"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isultati immagini per aladdin genio grotta">
            <a:hlinkClick r:id="rId3"/>
          </p:cNvPr>
          <p:cNvPicPr>
            <a:picLocks noChangeAspect="1" noChangeArrowheads="1"/>
          </p:cNvPicPr>
          <p:nvPr/>
        </p:nvPicPr>
        <p:blipFill>
          <a:blip r:embed="rId4"/>
          <a:srcRect/>
          <a:stretch>
            <a:fillRect/>
          </a:stretch>
        </p:blipFill>
        <p:spPr bwMode="auto">
          <a:xfrm>
            <a:off x="0" y="0"/>
            <a:ext cx="9906000" cy="4913292"/>
          </a:xfrm>
          <a:prstGeom prst="rect">
            <a:avLst/>
          </a:prstGeom>
          <a:noFill/>
        </p:spPr>
      </p:pic>
      <p:sp>
        <p:nvSpPr>
          <p:cNvPr id="5" name="CasellaDiTesto 4"/>
          <p:cNvSpPr txBox="1"/>
          <p:nvPr/>
        </p:nvSpPr>
        <p:spPr>
          <a:xfrm>
            <a:off x="238092" y="5085184"/>
            <a:ext cx="9263162" cy="1338828"/>
          </a:xfrm>
          <a:prstGeom prst="rect">
            <a:avLst/>
          </a:prstGeom>
          <a:noFill/>
        </p:spPr>
        <p:txBody>
          <a:bodyPr wrap="square" rtlCol="0">
            <a:spAutoFit/>
          </a:bodyPr>
          <a:lstStyle/>
          <a:p>
            <a:pPr>
              <a:lnSpc>
                <a:spcPct val="150000"/>
              </a:lnSpc>
            </a:pPr>
            <a:r>
              <a:rPr lang="it-IT" sz="1800" b="1" dirty="0" smtClean="0">
                <a:latin typeface="Biancoenero Bold" pitchFamily="50" charset="0"/>
              </a:rPr>
              <a:t>Aladdin strofina la lampada ed esce un simpatico Genio. Una creatura con poteri magici che può realizzare tre desideri. Aladdin scommette con il Genio che non riuscirà ad andare via da quel posto. </a:t>
            </a:r>
          </a:p>
        </p:txBody>
      </p:sp>
      <p:pic>
        <p:nvPicPr>
          <p:cNvPr id="6" name="pag 1">
            <a:hlinkClick r:id="" action="ppaction://media"/>
          </p:cNvPr>
          <p:cNvPicPr>
            <a:picLocks noRot="1" noChangeAspect="1"/>
          </p:cNvPicPr>
          <p:nvPr>
            <a:wavAudioFile r:embed="rId1" name="pag 1"/>
          </p:nvPr>
        </p:nvPicPr>
        <p:blipFill>
          <a:blip r:embed="rId5"/>
          <a:stretch>
            <a:fillRect/>
          </a:stretch>
        </p:blipFill>
        <p:spPr>
          <a:xfrm>
            <a:off x="9024966" y="3714752"/>
            <a:ext cx="595282" cy="595282"/>
          </a:xfrm>
          <a:prstGeom prst="rect">
            <a:avLst/>
          </a:prstGeom>
        </p:spPr>
      </p:pic>
      <p:pic>
        <p:nvPicPr>
          <p:cNvPr id="17412" name="Picture 4" descr="Immagine correlata">
            <a:hlinkClick r:id="" action="ppaction://noaction">
              <a:snd r:embed="rId6" name="click.wav"/>
            </a:hlinkClick>
          </p:cNvPr>
          <p:cNvPicPr>
            <a:picLocks noChangeAspect="1" noChangeArrowheads="1"/>
          </p:cNvPicPr>
          <p:nvPr/>
        </p:nvPicPr>
        <p:blipFill>
          <a:blip r:embed="rId7"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isultati immagini per genio principe aladdin"/>
          <p:cNvPicPr>
            <a:picLocks noChangeAspect="1" noChangeArrowheads="1"/>
          </p:cNvPicPr>
          <p:nvPr/>
        </p:nvPicPr>
        <p:blipFill>
          <a:blip r:embed="rId3"/>
          <a:srcRect/>
          <a:stretch>
            <a:fillRect/>
          </a:stretch>
        </p:blipFill>
        <p:spPr bwMode="auto">
          <a:xfrm>
            <a:off x="0" y="0"/>
            <a:ext cx="9906000" cy="5143512"/>
          </a:xfrm>
          <a:prstGeom prst="rect">
            <a:avLst/>
          </a:prstGeom>
          <a:noFill/>
        </p:spPr>
      </p:pic>
      <p:sp>
        <p:nvSpPr>
          <p:cNvPr id="5" name="CasellaDiTesto 4"/>
          <p:cNvSpPr txBox="1"/>
          <p:nvPr/>
        </p:nvSpPr>
        <p:spPr>
          <a:xfrm>
            <a:off x="309530" y="5286388"/>
            <a:ext cx="9263162" cy="1338828"/>
          </a:xfrm>
          <a:prstGeom prst="rect">
            <a:avLst/>
          </a:prstGeom>
          <a:noFill/>
        </p:spPr>
        <p:txBody>
          <a:bodyPr wrap="square" rtlCol="0">
            <a:spAutoFit/>
          </a:bodyPr>
          <a:lstStyle/>
          <a:p>
            <a:pPr>
              <a:lnSpc>
                <a:spcPct val="150000"/>
              </a:lnSpc>
            </a:pPr>
            <a:r>
              <a:rPr lang="it-IT" sz="1800" b="1" dirty="0" smtClean="0">
                <a:latin typeface="Biancoenero Bold" pitchFamily="50" charset="0"/>
              </a:rPr>
              <a:t>Una volta usciti dalla grotta Aladdin chiede al Genio di trasformarlo in un principe. Il Genio lo accontenta e trasforma sia lui che la sua scimmietta. </a:t>
            </a:r>
          </a:p>
        </p:txBody>
      </p:sp>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isultati immagini per alÃ¬ principe alÃ¬"/>
          <p:cNvPicPr>
            <a:picLocks noChangeAspect="1" noChangeArrowheads="1"/>
          </p:cNvPicPr>
          <p:nvPr/>
        </p:nvPicPr>
        <p:blipFill>
          <a:blip r:embed="rId3"/>
          <a:srcRect t="9859"/>
          <a:stretch>
            <a:fillRect/>
          </a:stretch>
        </p:blipFill>
        <p:spPr bwMode="auto">
          <a:xfrm>
            <a:off x="0" y="0"/>
            <a:ext cx="9906000" cy="5072074"/>
          </a:xfrm>
          <a:prstGeom prst="rect">
            <a:avLst/>
          </a:prstGeom>
          <a:noFill/>
        </p:spPr>
      </p:pic>
      <p:sp>
        <p:nvSpPr>
          <p:cNvPr id="5" name="CasellaDiTesto 4"/>
          <p:cNvSpPr txBox="1"/>
          <p:nvPr/>
        </p:nvSpPr>
        <p:spPr>
          <a:xfrm>
            <a:off x="238092" y="5286388"/>
            <a:ext cx="9263162" cy="1338828"/>
          </a:xfrm>
          <a:prstGeom prst="rect">
            <a:avLst/>
          </a:prstGeom>
          <a:noFill/>
        </p:spPr>
        <p:txBody>
          <a:bodyPr wrap="square" rtlCol="0">
            <a:spAutoFit/>
          </a:bodyPr>
          <a:lstStyle/>
          <a:p>
            <a:pPr>
              <a:lnSpc>
                <a:spcPct val="150000"/>
              </a:lnSpc>
            </a:pPr>
            <a:r>
              <a:rPr lang="it-IT" sz="1800" b="1" dirty="0" smtClean="0">
                <a:latin typeface="Biancoenero Bold" pitchFamily="50" charset="0"/>
              </a:rPr>
              <a:t>Intanto </a:t>
            </a:r>
            <a:r>
              <a:rPr lang="it-IT" sz="1800" b="1" dirty="0" err="1" smtClean="0">
                <a:latin typeface="Biancoenero Bold" pitchFamily="50" charset="0"/>
              </a:rPr>
              <a:t>Jafar</a:t>
            </a:r>
            <a:r>
              <a:rPr lang="it-IT" sz="1800" b="1" dirty="0" smtClean="0">
                <a:latin typeface="Biancoenero Bold" pitchFamily="50" charset="0"/>
              </a:rPr>
              <a:t> convince il sultano che lui potrà essere lo sposo per </a:t>
            </a:r>
            <a:r>
              <a:rPr lang="it-IT" sz="1800" b="1" dirty="0" err="1" smtClean="0">
                <a:latin typeface="Biancoenero Bold" pitchFamily="50" charset="0"/>
              </a:rPr>
              <a:t>Jasmine</a:t>
            </a:r>
            <a:r>
              <a:rPr lang="it-IT" sz="1800" b="1" dirty="0" smtClean="0">
                <a:latin typeface="Biancoenero Bold" pitchFamily="50" charset="0"/>
              </a:rPr>
              <a:t>. In quel momento entra la banda e il corteo di Aladdin che si presenta a palazzo con il nome di Principe Alì. </a:t>
            </a:r>
          </a:p>
        </p:txBody>
      </p:sp>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38092" y="5286388"/>
            <a:ext cx="9429816" cy="1338828"/>
          </a:xfrm>
          <a:prstGeom prst="rect">
            <a:avLst/>
          </a:prstGeom>
          <a:noFill/>
        </p:spPr>
        <p:txBody>
          <a:bodyPr wrap="square" rtlCol="0">
            <a:spAutoFit/>
          </a:bodyPr>
          <a:lstStyle/>
          <a:p>
            <a:pPr>
              <a:lnSpc>
                <a:spcPct val="150000"/>
              </a:lnSpc>
            </a:pPr>
            <a:r>
              <a:rPr lang="it-IT" sz="1800" b="1" dirty="0" smtClean="0">
                <a:latin typeface="Biancoenero Bold" pitchFamily="50" charset="0"/>
              </a:rPr>
              <a:t>Il sultano fa la conoscenza del principe Alì, mentre </a:t>
            </a:r>
            <a:r>
              <a:rPr lang="it-IT" sz="1800" b="1" dirty="0" err="1" smtClean="0">
                <a:latin typeface="Biancoenero Bold" pitchFamily="50" charset="0"/>
              </a:rPr>
              <a:t>Jafar</a:t>
            </a:r>
            <a:r>
              <a:rPr lang="it-IT" sz="1800" b="1" dirty="0" smtClean="0">
                <a:latin typeface="Biancoenero Bold" pitchFamily="50" charset="0"/>
              </a:rPr>
              <a:t> cerca di mandarlo via. </a:t>
            </a:r>
            <a:r>
              <a:rPr lang="it-IT" sz="1800" b="1" dirty="0" err="1" smtClean="0">
                <a:latin typeface="Biancoenero Bold" pitchFamily="50" charset="0"/>
              </a:rPr>
              <a:t>Jasmine</a:t>
            </a:r>
            <a:r>
              <a:rPr lang="it-IT" sz="1800" b="1" dirty="0" smtClean="0">
                <a:latin typeface="Biancoenero Bold" pitchFamily="50" charset="0"/>
              </a:rPr>
              <a:t> non è interessata a conoscere un altro principe e rifiuta di farsi corteggiare da Aladdin. </a:t>
            </a:r>
          </a:p>
        </p:txBody>
      </p:sp>
      <p:pic>
        <p:nvPicPr>
          <p:cNvPr id="6" name="pag 1">
            <a:hlinkClick r:id="" action="ppaction://media"/>
          </p:cNvPr>
          <p:cNvPicPr>
            <a:picLocks noRot="1" noChangeAspect="1"/>
          </p:cNvPicPr>
          <p:nvPr>
            <a:wavAudioFile r:embed="rId1" name="pag 1"/>
          </p:nvPr>
        </p:nvPicPr>
        <p:blipFill>
          <a:blip r:embed="rId3"/>
          <a:stretch>
            <a:fillRect/>
          </a:stretch>
        </p:blipFill>
        <p:spPr>
          <a:xfrm>
            <a:off x="9024966" y="3714752"/>
            <a:ext cx="595282" cy="595282"/>
          </a:xfrm>
          <a:prstGeom prst="rect">
            <a:avLst/>
          </a:prstGeom>
        </p:spPr>
      </p:pic>
      <p:pic>
        <p:nvPicPr>
          <p:cNvPr id="17412" name="Picture 4" descr="Immagine correlata">
            <a:hlinkClick r:id="" action="ppaction://noaction">
              <a:snd r:embed="rId4" name="click.wav"/>
            </a:hlinkClick>
          </p:cNvPr>
          <p:cNvPicPr>
            <a:picLocks noChangeAspect="1" noChangeArrowheads="1"/>
          </p:cNvPicPr>
          <p:nvPr/>
        </p:nvPicPr>
        <p:blipFill>
          <a:blip r:embed="rId5" cstate="print"/>
          <a:srcRect/>
          <a:stretch>
            <a:fillRect/>
          </a:stretch>
        </p:blipFill>
        <p:spPr bwMode="auto">
          <a:xfrm>
            <a:off x="238092" y="3786190"/>
            <a:ext cx="511129" cy="511129"/>
          </a:xfrm>
          <a:prstGeom prst="rect">
            <a:avLst/>
          </a:prstGeom>
          <a:noFill/>
        </p:spPr>
      </p:pic>
      <p:pic>
        <p:nvPicPr>
          <p:cNvPr id="35842" name="Picture 2" descr="Risultati immagini per aladdin jafar"/>
          <p:cNvPicPr>
            <a:picLocks noChangeAspect="1" noChangeArrowheads="1"/>
          </p:cNvPicPr>
          <p:nvPr/>
        </p:nvPicPr>
        <p:blipFill>
          <a:blip r:embed="rId6"/>
          <a:srcRect t="5858"/>
          <a:stretch>
            <a:fillRect/>
          </a:stretch>
        </p:blipFill>
        <p:spPr bwMode="auto">
          <a:xfrm>
            <a:off x="0" y="0"/>
            <a:ext cx="9906000" cy="5143512"/>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magine correlata"/>
          <p:cNvPicPr>
            <a:picLocks noChangeAspect="1" noChangeArrowheads="1"/>
          </p:cNvPicPr>
          <p:nvPr/>
        </p:nvPicPr>
        <p:blipFill>
          <a:blip r:embed="rId3"/>
          <a:srcRect b="9509"/>
          <a:stretch>
            <a:fillRect/>
          </a:stretch>
        </p:blipFill>
        <p:spPr bwMode="auto">
          <a:xfrm>
            <a:off x="0" y="-12336"/>
            <a:ext cx="9906000" cy="5012972"/>
          </a:xfrm>
          <a:prstGeom prst="rect">
            <a:avLst/>
          </a:prstGeom>
          <a:noFill/>
        </p:spPr>
      </p:pic>
      <p:sp>
        <p:nvSpPr>
          <p:cNvPr id="5" name="CasellaDiTesto 4"/>
          <p:cNvSpPr txBox="1"/>
          <p:nvPr/>
        </p:nvSpPr>
        <p:spPr>
          <a:xfrm>
            <a:off x="238092" y="5286388"/>
            <a:ext cx="9429816" cy="1338828"/>
          </a:xfrm>
          <a:prstGeom prst="rect">
            <a:avLst/>
          </a:prstGeom>
          <a:noFill/>
        </p:spPr>
        <p:txBody>
          <a:bodyPr wrap="square" rtlCol="0">
            <a:spAutoFit/>
          </a:bodyPr>
          <a:lstStyle/>
          <a:p>
            <a:pPr>
              <a:lnSpc>
                <a:spcPct val="150000"/>
              </a:lnSpc>
            </a:pPr>
            <a:r>
              <a:rPr lang="it-IT" sz="1800" b="1" dirty="0" smtClean="0">
                <a:latin typeface="Biancoenero Bold" pitchFamily="50" charset="0"/>
              </a:rPr>
              <a:t>Ma durante la notte Aladdin fa visita alla principessa. Insieme volano su un tappeto volente e viaggiano vedendo il mondo dall’alto.  I due si innamorano. </a:t>
            </a:r>
          </a:p>
        </p:txBody>
      </p:sp>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66654" y="5286388"/>
            <a:ext cx="9429816" cy="1338828"/>
          </a:xfrm>
          <a:prstGeom prst="rect">
            <a:avLst/>
          </a:prstGeom>
          <a:noFill/>
        </p:spPr>
        <p:txBody>
          <a:bodyPr wrap="square" rtlCol="0">
            <a:spAutoFit/>
          </a:bodyPr>
          <a:lstStyle/>
          <a:p>
            <a:pPr>
              <a:lnSpc>
                <a:spcPct val="150000"/>
              </a:lnSpc>
            </a:pPr>
            <a:r>
              <a:rPr lang="it-IT" sz="1800" b="1" dirty="0" smtClean="0">
                <a:latin typeface="Biancoenero Bold" pitchFamily="50" charset="0"/>
              </a:rPr>
              <a:t>Appena Aladdin ritorna a palazzo viene rapito e spedito nel freddo deserto. Con un colpo di fortuna, Aladdin trova il tappeto volante e fugge al palazzo. </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1" y="0"/>
            <a:ext cx="9906000" cy="5323585"/>
          </a:xfrm>
          <a:prstGeom prst="rect">
            <a:avLst/>
          </a:prstGeom>
        </p:spPr>
      </p:pic>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magine correlata"/>
          <p:cNvPicPr>
            <a:picLocks noChangeAspect="1" noChangeArrowheads="1"/>
          </p:cNvPicPr>
          <p:nvPr/>
        </p:nvPicPr>
        <p:blipFill>
          <a:blip r:embed="rId3"/>
          <a:srcRect/>
          <a:stretch>
            <a:fillRect/>
          </a:stretch>
        </p:blipFill>
        <p:spPr bwMode="auto">
          <a:xfrm>
            <a:off x="0" y="0"/>
            <a:ext cx="9906000" cy="5214950"/>
          </a:xfrm>
          <a:prstGeom prst="rect">
            <a:avLst/>
          </a:prstGeom>
          <a:noFill/>
        </p:spPr>
      </p:pic>
      <p:sp>
        <p:nvSpPr>
          <p:cNvPr id="5" name="CasellaDiTesto 4"/>
          <p:cNvSpPr txBox="1"/>
          <p:nvPr/>
        </p:nvSpPr>
        <p:spPr>
          <a:xfrm>
            <a:off x="238092" y="5286388"/>
            <a:ext cx="9429816" cy="1338828"/>
          </a:xfrm>
          <a:prstGeom prst="rect">
            <a:avLst/>
          </a:prstGeom>
          <a:noFill/>
        </p:spPr>
        <p:txBody>
          <a:bodyPr wrap="square" rtlCol="0">
            <a:spAutoFit/>
          </a:bodyPr>
          <a:lstStyle/>
          <a:p>
            <a:pPr>
              <a:lnSpc>
                <a:spcPct val="150000"/>
              </a:lnSpc>
            </a:pPr>
            <a:r>
              <a:rPr lang="it-IT" sz="1800" b="1" dirty="0" smtClean="0">
                <a:latin typeface="Biancoenero Bold" pitchFamily="50" charset="0"/>
              </a:rPr>
              <a:t>Jafar strega il sultano e lo convince a dargli in sposa la figlia Jasmine, Aladdin arriva a palazzo e smaschera Jafar ma </a:t>
            </a:r>
            <a:r>
              <a:rPr lang="it-IT" sz="1800" b="1" dirty="0" smtClean="0">
                <a:latin typeface="Biancoenero Bold" pitchFamily="50" charset="0"/>
              </a:rPr>
              <a:t>lo </a:t>
            </a:r>
            <a:r>
              <a:rPr lang="it-IT" sz="1800" b="1" dirty="0" smtClean="0">
                <a:latin typeface="Biancoenero Bold" pitchFamily="50" charset="0"/>
              </a:rPr>
              <a:t>stregone scompare e ruba la lampada. </a:t>
            </a:r>
          </a:p>
        </p:txBody>
      </p:sp>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09530" y="5157192"/>
            <a:ext cx="9429816" cy="1338828"/>
          </a:xfrm>
          <a:prstGeom prst="rect">
            <a:avLst/>
          </a:prstGeom>
          <a:noFill/>
        </p:spPr>
        <p:txBody>
          <a:bodyPr wrap="square" rtlCol="0">
            <a:spAutoFit/>
          </a:bodyPr>
          <a:lstStyle/>
          <a:p>
            <a:pPr>
              <a:lnSpc>
                <a:spcPct val="150000"/>
              </a:lnSpc>
            </a:pPr>
            <a:r>
              <a:rPr lang="it-IT" sz="1800" b="1" dirty="0" err="1" smtClean="0">
                <a:latin typeface="Biancoenero Bold" pitchFamily="50" charset="0"/>
              </a:rPr>
              <a:t>Jafar</a:t>
            </a:r>
            <a:r>
              <a:rPr lang="it-IT" sz="1800" b="1" dirty="0" smtClean="0">
                <a:latin typeface="Biancoenero Bold" pitchFamily="50" charset="0"/>
              </a:rPr>
              <a:t> evoca il Genio e chiede di diventare il sultano. Jasmine e suo padre diventano </a:t>
            </a:r>
            <a:r>
              <a:rPr lang="it-IT" sz="1800" b="1" dirty="0" err="1" smtClean="0">
                <a:latin typeface="Biancoenero Bold" pitchFamily="50" charset="0"/>
              </a:rPr>
              <a:t>schiavio</a:t>
            </a:r>
            <a:r>
              <a:rPr lang="it-IT" sz="1800" b="1" dirty="0" smtClean="0">
                <a:latin typeface="Biancoenero Bold" pitchFamily="50" charset="0"/>
              </a:rPr>
              <a:t> </a:t>
            </a:r>
            <a:r>
              <a:rPr lang="it-IT" sz="1800" b="1" dirty="0" smtClean="0">
                <a:latin typeface="Biancoenero Bold" pitchFamily="50" charset="0"/>
              </a:rPr>
              <a:t>di Jafar. Lo stregone chiede di diventare più forte che mai. </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906000" cy="4929198"/>
          </a:xfrm>
          <a:prstGeom prst="rect">
            <a:avLst/>
          </a:prstGeom>
        </p:spPr>
      </p:pic>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44687" y="5041994"/>
            <a:ext cx="9429816" cy="1697772"/>
          </a:xfrm>
          <a:prstGeom prst="rect">
            <a:avLst/>
          </a:prstGeom>
          <a:noFill/>
        </p:spPr>
        <p:txBody>
          <a:bodyPr wrap="square" rtlCol="0">
            <a:spAutoFit/>
          </a:bodyPr>
          <a:lstStyle/>
          <a:p>
            <a:pPr>
              <a:lnSpc>
                <a:spcPct val="150000"/>
              </a:lnSpc>
            </a:pPr>
            <a:r>
              <a:rPr lang="it-IT" sz="1800" b="1" dirty="0" smtClean="0">
                <a:latin typeface="Biancoenero Bold" pitchFamily="50" charset="0"/>
              </a:rPr>
              <a:t>Aladdin entra di nascosto nei sotterranei del palazzo e mentre </a:t>
            </a:r>
            <a:r>
              <a:rPr lang="it-IT" sz="1800" b="1" dirty="0" err="1" smtClean="0">
                <a:latin typeface="Biancoenero Bold" pitchFamily="50" charset="0"/>
              </a:rPr>
              <a:t>Jasmine</a:t>
            </a:r>
            <a:r>
              <a:rPr lang="it-IT" sz="1800" b="1" dirty="0" smtClean="0">
                <a:latin typeface="Biancoenero Bold" pitchFamily="50" charset="0"/>
              </a:rPr>
              <a:t> distrae </a:t>
            </a:r>
            <a:r>
              <a:rPr lang="it-IT" sz="1800" b="1" dirty="0" err="1" smtClean="0">
                <a:latin typeface="Biancoenero Bold" pitchFamily="50" charset="0"/>
              </a:rPr>
              <a:t>Jafar</a:t>
            </a:r>
            <a:r>
              <a:rPr lang="it-IT" sz="1800" b="1" dirty="0" smtClean="0">
                <a:latin typeface="Biancoenero Bold" pitchFamily="50" charset="0"/>
              </a:rPr>
              <a:t>, il ragazzo tenta di rubare la lampada. Il malvagio stregone si trasforma in un serpente gigantesco e stritola Aladdin. </a:t>
            </a:r>
          </a:p>
        </p:txBody>
      </p:sp>
      <p:pic>
        <p:nvPicPr>
          <p:cNvPr id="7" name="Picture 2" descr="Risultati immagini per aladdin jafar"/>
          <p:cNvPicPr>
            <a:picLocks noChangeAspect="1" noChangeArrowheads="1"/>
          </p:cNvPicPr>
          <p:nvPr/>
        </p:nvPicPr>
        <p:blipFill>
          <a:blip r:embed="rId3"/>
          <a:srcRect l="2343" r="2441" b="8854"/>
          <a:stretch>
            <a:fillRect/>
          </a:stretch>
        </p:blipFill>
        <p:spPr bwMode="auto">
          <a:xfrm>
            <a:off x="0" y="0"/>
            <a:ext cx="9906000" cy="5076809"/>
          </a:xfrm>
          <a:prstGeom prst="rect">
            <a:avLst/>
          </a:prstGeom>
          <a:noFill/>
        </p:spPr>
      </p:pic>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38092" y="5286388"/>
            <a:ext cx="9429816" cy="1338828"/>
          </a:xfrm>
          <a:prstGeom prst="rect">
            <a:avLst/>
          </a:prstGeom>
          <a:noFill/>
        </p:spPr>
        <p:txBody>
          <a:bodyPr wrap="square" rtlCol="0">
            <a:spAutoFit/>
          </a:bodyPr>
          <a:lstStyle/>
          <a:p>
            <a:pPr>
              <a:lnSpc>
                <a:spcPct val="150000"/>
              </a:lnSpc>
            </a:pPr>
            <a:r>
              <a:rPr lang="it-IT" sz="1800" b="1" dirty="0" smtClean="0">
                <a:latin typeface="Biancoenero Bold" pitchFamily="50" charset="0"/>
              </a:rPr>
              <a:t>Aladdin provoca lo stregone dicendogli che non sarà mai forte come il Genio. </a:t>
            </a:r>
            <a:r>
              <a:rPr lang="it-IT" sz="1800" b="1" dirty="0" err="1" smtClean="0">
                <a:latin typeface="Biancoenero Bold" pitchFamily="50" charset="0"/>
              </a:rPr>
              <a:t>Jafar</a:t>
            </a:r>
            <a:r>
              <a:rPr lang="it-IT" sz="1800" b="1" dirty="0" smtClean="0">
                <a:latin typeface="Biancoenero Bold" pitchFamily="50" charset="0"/>
              </a:rPr>
              <a:t> chiede di essere trasformato in un Genio e Aladdin lo intrappola dentro una Lampada. Il piano ha funzionato. </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906000" cy="5085184"/>
          </a:xfrm>
          <a:prstGeom prst="rect">
            <a:avLst/>
          </a:prstGeom>
        </p:spPr>
      </p:pic>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Visualizza immagine di origine"/>
          <p:cNvPicPr>
            <a:picLocks noChangeAspect="1" noChangeArrowheads="1"/>
          </p:cNvPicPr>
          <p:nvPr/>
        </p:nvPicPr>
        <p:blipFill>
          <a:blip r:embed="rId3"/>
          <a:srcRect t="6749"/>
          <a:stretch>
            <a:fillRect/>
          </a:stretch>
        </p:blipFill>
        <p:spPr bwMode="auto">
          <a:xfrm>
            <a:off x="0" y="1"/>
            <a:ext cx="9906000" cy="6858000"/>
          </a:xfrm>
          <a:prstGeom prst="rect">
            <a:avLst/>
          </a:prstGeom>
          <a:noFill/>
        </p:spPr>
      </p:pic>
      <p:sp>
        <p:nvSpPr>
          <p:cNvPr id="6" name="Rettangolo 5"/>
          <p:cNvSpPr/>
          <p:nvPr/>
        </p:nvSpPr>
        <p:spPr>
          <a:xfrm>
            <a:off x="738158" y="357166"/>
            <a:ext cx="6000792" cy="1200329"/>
          </a:xfrm>
          <a:prstGeom prst="rect">
            <a:avLst/>
          </a:prstGeom>
          <a:noFill/>
          <a:effectLst>
            <a:glow rad="228600">
              <a:schemeClr val="accent1">
                <a:satMod val="175000"/>
                <a:alpha val="40000"/>
              </a:schemeClr>
            </a:glow>
            <a:outerShdw blurRad="50800" dist="38100" dir="2700000" algn="tl" rotWithShape="0">
              <a:prstClr val="black">
                <a:alpha val="40000"/>
              </a:prstClr>
            </a:outerShdw>
            <a:softEdge rad="317500"/>
          </a:effectLst>
        </p:spPr>
        <p:txBody>
          <a:bodyPr wrap="square">
            <a:spAutoFit/>
          </a:bodyPr>
          <a:lstStyle/>
          <a:p>
            <a:r>
              <a:rPr lang="it-IT" sz="7200" b="1" dirty="0" smtClean="0">
                <a:ln w="10541" cmpd="sng">
                  <a:solidFill>
                    <a:srgbClr val="FFFF00"/>
                  </a:solidFill>
                  <a:prstDash val="solid"/>
                </a:ln>
                <a:solidFill>
                  <a:srgbClr val="FFFF00"/>
                </a:solidFill>
                <a:effectLst>
                  <a:glow rad="228600">
                    <a:schemeClr val="accent1">
                      <a:satMod val="175000"/>
                      <a:alpha val="40000"/>
                    </a:schemeClr>
                  </a:glow>
                </a:effectLst>
                <a:latin typeface="Calisto MT" pitchFamily="18" charset="0"/>
              </a:rPr>
              <a:t>Aladdin</a:t>
            </a:r>
          </a:p>
        </p:txBody>
      </p:sp>
      <p:pic>
        <p:nvPicPr>
          <p:cNvPr id="7" name="The Sword in the Stone 28 -- Arthur the Chosen One.mp3">
            <a:hlinkClick r:id="" action="ppaction://media"/>
          </p:cNvPr>
          <p:cNvPicPr>
            <a:picLocks noRot="1" noChangeAspect="1"/>
          </p:cNvPicPr>
          <p:nvPr>
            <a:audioFile r:link="rId1"/>
          </p:nvPr>
        </p:nvPicPr>
        <p:blipFill>
          <a:blip r:embed="rId4"/>
          <a:stretch>
            <a:fillRect/>
          </a:stretch>
        </p:blipFill>
        <p:spPr>
          <a:xfrm>
            <a:off x="9186890" y="428604"/>
            <a:ext cx="428628" cy="428628"/>
          </a:xfrm>
          <a:prstGeom prst="rect">
            <a:avLst/>
          </a:prstGeom>
        </p:spPr>
      </p:pic>
      <p:sp>
        <p:nvSpPr>
          <p:cNvPr id="5" name="Rettangolo 4"/>
          <p:cNvSpPr/>
          <p:nvPr/>
        </p:nvSpPr>
        <p:spPr>
          <a:xfrm>
            <a:off x="1095348" y="3000372"/>
            <a:ext cx="2214578"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atin typeface="Biancoenero Bold" pitchFamily="50" charset="0"/>
              </a:rPr>
              <a:t>INIZIA</a:t>
            </a:r>
            <a:endParaRPr lang="it-IT" dirty="0">
              <a:latin typeface="Biancoenero Bold" pitchFamily="50"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27" presetClass="emph" presetSubtype="0" repeatCount="indefinite" fill="hold" grpId="0" nodeType="withEffect">
                                  <p:stCondLst>
                                    <p:cond delay="0"/>
                                  </p:stCondLst>
                                  <p:childTnLst>
                                    <p:animClr clrSpc="rgb" dir="cw">
                                      <p:cBhvr override="childStyle">
                                        <p:cTn id="8" dur="1000" autoRev="1" fill="hold"/>
                                        <p:tgtEl>
                                          <p:spTgt spid="5"/>
                                        </p:tgtEl>
                                        <p:attrNameLst>
                                          <p:attrName>style.color</p:attrName>
                                        </p:attrNameLst>
                                      </p:cBhvr>
                                      <p:to>
                                        <a:schemeClr val="bg1"/>
                                      </p:to>
                                    </p:animClr>
                                    <p:animClr clrSpc="rgb" dir="cw">
                                      <p:cBhvr>
                                        <p:cTn id="9" dur="1000" autoRev="1" fill="hold"/>
                                        <p:tgtEl>
                                          <p:spTgt spid="5"/>
                                        </p:tgtEl>
                                        <p:attrNameLst>
                                          <p:attrName>fillcolor</p:attrName>
                                        </p:attrNameLst>
                                      </p:cBhvr>
                                      <p:to>
                                        <a:schemeClr val="bg1"/>
                                      </p:to>
                                    </p:animClr>
                                    <p:set>
                                      <p:cBhvr>
                                        <p:cTn id="10" dur="1000" autoRev="1" fill="hold"/>
                                        <p:tgtEl>
                                          <p:spTgt spid="5"/>
                                        </p:tgtEl>
                                        <p:attrNameLst>
                                          <p:attrName>fill.type</p:attrName>
                                        </p:attrNameLst>
                                      </p:cBhvr>
                                      <p:to>
                                        <p:strVal val="solid"/>
                                      </p:to>
                                    </p:set>
                                    <p:set>
                                      <p:cBhvr>
                                        <p:cTn id="11" dur="100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2"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0" y="11401"/>
            <a:ext cx="9895830" cy="5289807"/>
          </a:xfrm>
          <a:prstGeom prst="rect">
            <a:avLst/>
          </a:prstGeom>
        </p:spPr>
      </p:pic>
      <p:sp>
        <p:nvSpPr>
          <p:cNvPr id="5" name="CasellaDiTesto 4"/>
          <p:cNvSpPr txBox="1"/>
          <p:nvPr/>
        </p:nvSpPr>
        <p:spPr>
          <a:xfrm>
            <a:off x="238092" y="5429264"/>
            <a:ext cx="9429816" cy="866776"/>
          </a:xfrm>
          <a:prstGeom prst="rect">
            <a:avLst/>
          </a:prstGeom>
          <a:noFill/>
        </p:spPr>
        <p:txBody>
          <a:bodyPr wrap="square" rtlCol="0">
            <a:spAutoFit/>
          </a:bodyPr>
          <a:lstStyle/>
          <a:p>
            <a:pPr>
              <a:lnSpc>
                <a:spcPct val="150000"/>
              </a:lnSpc>
            </a:pPr>
            <a:r>
              <a:rPr lang="it-IT" sz="1800" b="1" dirty="0" smtClean="0">
                <a:latin typeface="Biancoenero Bold" pitchFamily="50" charset="0"/>
              </a:rPr>
              <a:t>Finalmente Aladdin e Jasmine possono sposarsi e il Genio viene liberato come promesso. Vissero tutti felici e contenti.</a:t>
            </a:r>
            <a:endParaRPr lang="it-IT" sz="1800" b="1" dirty="0" smtClean="0">
              <a:latin typeface="Biancoenero Bold" pitchFamily="50" charset="0"/>
            </a:endParaRPr>
          </a:p>
        </p:txBody>
      </p:sp>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810388" y="2714620"/>
            <a:ext cx="3095612" cy="1107996"/>
          </a:xfrm>
          <a:prstGeom prst="rect">
            <a:avLst/>
          </a:prstGeom>
          <a:noFill/>
        </p:spPr>
        <p:txBody>
          <a:bodyPr wrap="square" rtlCol="0">
            <a:spAutoFit/>
          </a:bodyPr>
          <a:lstStyle/>
          <a:p>
            <a:pPr algn="ctr">
              <a:lnSpc>
                <a:spcPct val="150000"/>
              </a:lnSpc>
            </a:pPr>
            <a:r>
              <a:rPr lang="it-IT" sz="4400" b="1" dirty="0" smtClean="0">
                <a:latin typeface="Biancoenero Bold" pitchFamily="50" charset="0"/>
              </a:rPr>
              <a:t>FINE</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Visualizza immagine di origine"/>
          <p:cNvPicPr>
            <a:picLocks noChangeAspect="1" noChangeArrowheads="1"/>
          </p:cNvPicPr>
          <p:nvPr/>
        </p:nvPicPr>
        <p:blipFill>
          <a:blip r:embed="rId3"/>
          <a:srcRect/>
          <a:stretch>
            <a:fillRect/>
          </a:stretch>
        </p:blipFill>
        <p:spPr bwMode="auto">
          <a:xfrm>
            <a:off x="0" y="0"/>
            <a:ext cx="9906000" cy="5357826"/>
          </a:xfrm>
          <a:prstGeom prst="rect">
            <a:avLst/>
          </a:prstGeom>
          <a:noFill/>
        </p:spPr>
      </p:pic>
      <p:sp>
        <p:nvSpPr>
          <p:cNvPr id="5" name="CasellaDiTesto 4"/>
          <p:cNvSpPr txBox="1"/>
          <p:nvPr/>
        </p:nvSpPr>
        <p:spPr>
          <a:xfrm>
            <a:off x="238092" y="5643578"/>
            <a:ext cx="9501254" cy="923330"/>
          </a:xfrm>
          <a:prstGeom prst="rect">
            <a:avLst/>
          </a:prstGeom>
          <a:noFill/>
        </p:spPr>
        <p:txBody>
          <a:bodyPr wrap="square" rtlCol="0">
            <a:spAutoFit/>
          </a:bodyPr>
          <a:lstStyle/>
          <a:p>
            <a:pPr>
              <a:lnSpc>
                <a:spcPct val="150000"/>
              </a:lnSpc>
            </a:pPr>
            <a:r>
              <a:rPr lang="it-IT" sz="1800" b="1" dirty="0" smtClean="0">
                <a:latin typeface="Biancoenero Bold" pitchFamily="50" charset="0"/>
              </a:rPr>
              <a:t>In un grande palazzo viveva una bellissima </a:t>
            </a:r>
            <a:r>
              <a:rPr lang="it-IT" sz="1800" b="1" dirty="0" smtClean="0">
                <a:latin typeface="Biancoenero Bold" pitchFamily="50" charset="0"/>
              </a:rPr>
              <a:t>principessa di nome Jasmine </a:t>
            </a:r>
            <a:r>
              <a:rPr lang="it-IT" sz="1800" b="1" dirty="0" smtClean="0">
                <a:latin typeface="Biancoenero Bold" pitchFamily="50" charset="0"/>
              </a:rPr>
              <a:t>insieme al suo papà, il sultano di </a:t>
            </a:r>
            <a:r>
              <a:rPr lang="it-IT" sz="1800" b="1" dirty="0" err="1" smtClean="0">
                <a:latin typeface="Biancoenero Bold" pitchFamily="50" charset="0"/>
              </a:rPr>
              <a:t>Agrabah</a:t>
            </a:r>
            <a:r>
              <a:rPr lang="it-IT" sz="1800" b="1" dirty="0" smtClean="0">
                <a:latin typeface="Biancoenero Bold" pitchFamily="50" charset="0"/>
              </a:rPr>
              <a:t>. </a:t>
            </a:r>
            <a:endParaRPr lang="it-IT" sz="1800" b="1" dirty="0">
              <a:latin typeface="Biancoenero Bold" pitchFamily="50" charset="0"/>
            </a:endParaRPr>
          </a:p>
        </p:txBody>
      </p:sp>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pull/>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Visualizza immagine di origine"/>
          <p:cNvPicPr>
            <a:picLocks noChangeAspect="1" noChangeArrowheads="1"/>
          </p:cNvPicPr>
          <p:nvPr/>
        </p:nvPicPr>
        <p:blipFill>
          <a:blip r:embed="rId3"/>
          <a:srcRect b="6667"/>
          <a:stretch>
            <a:fillRect/>
          </a:stretch>
        </p:blipFill>
        <p:spPr bwMode="auto">
          <a:xfrm>
            <a:off x="0" y="0"/>
            <a:ext cx="9906000" cy="5429264"/>
          </a:xfrm>
          <a:prstGeom prst="rect">
            <a:avLst/>
          </a:prstGeom>
          <a:noFill/>
        </p:spPr>
      </p:pic>
      <p:sp>
        <p:nvSpPr>
          <p:cNvPr id="5" name="CasellaDiTesto 4"/>
          <p:cNvSpPr txBox="1"/>
          <p:nvPr/>
        </p:nvSpPr>
        <p:spPr>
          <a:xfrm>
            <a:off x="238092" y="5715016"/>
            <a:ext cx="9263162" cy="866776"/>
          </a:xfrm>
          <a:prstGeom prst="rect">
            <a:avLst/>
          </a:prstGeom>
          <a:noFill/>
        </p:spPr>
        <p:txBody>
          <a:bodyPr wrap="square" rtlCol="0">
            <a:spAutoFit/>
          </a:bodyPr>
          <a:lstStyle/>
          <a:p>
            <a:pPr>
              <a:lnSpc>
                <a:spcPct val="150000"/>
              </a:lnSpc>
            </a:pPr>
            <a:r>
              <a:rPr lang="it-IT" sz="1800" b="1" dirty="0" smtClean="0">
                <a:latin typeface="Biancoenero Bold" pitchFamily="50" charset="0"/>
              </a:rPr>
              <a:t>Il gran consigliere Jafar trama per impossessarsi </a:t>
            </a:r>
            <a:r>
              <a:rPr lang="it-IT" sz="1800" b="1" dirty="0" smtClean="0">
                <a:latin typeface="Biancoenero Bold" pitchFamily="50" charset="0"/>
              </a:rPr>
              <a:t>del regno e per riuscirci </a:t>
            </a:r>
            <a:r>
              <a:rPr lang="it-IT" sz="1800" b="1" dirty="0" err="1" smtClean="0">
                <a:latin typeface="Biancoenero Bold" pitchFamily="50" charset="0"/>
              </a:rPr>
              <a:t>gl</a:t>
            </a:r>
            <a:r>
              <a:rPr lang="it-IT" sz="1800" b="1" dirty="0" smtClean="0">
                <a:latin typeface="Biancoenero Bold" pitchFamily="50" charset="0"/>
              </a:rPr>
              <a:t> servirà la lampada magica, nascosta nel deserto.</a:t>
            </a:r>
            <a:endParaRPr lang="it-IT" sz="1800" b="1" dirty="0">
              <a:latin typeface="Biancoenero Bold" pitchFamily="50" charset="0"/>
            </a:endParaRPr>
          </a:p>
        </p:txBody>
      </p:sp>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Visualizza immagine di origine"/>
          <p:cNvPicPr>
            <a:picLocks noChangeAspect="1" noChangeArrowheads="1"/>
          </p:cNvPicPr>
          <p:nvPr/>
        </p:nvPicPr>
        <p:blipFill>
          <a:blip r:embed="rId3"/>
          <a:srcRect/>
          <a:stretch>
            <a:fillRect/>
          </a:stretch>
        </p:blipFill>
        <p:spPr bwMode="auto">
          <a:xfrm>
            <a:off x="0" y="0"/>
            <a:ext cx="9906000" cy="5214950"/>
          </a:xfrm>
          <a:prstGeom prst="rect">
            <a:avLst/>
          </a:prstGeom>
          <a:noFill/>
        </p:spPr>
      </p:pic>
      <p:sp>
        <p:nvSpPr>
          <p:cNvPr id="5" name="CasellaDiTesto 4"/>
          <p:cNvSpPr txBox="1"/>
          <p:nvPr/>
        </p:nvSpPr>
        <p:spPr>
          <a:xfrm>
            <a:off x="309530" y="5286388"/>
            <a:ext cx="9263162" cy="923330"/>
          </a:xfrm>
          <a:prstGeom prst="rect">
            <a:avLst/>
          </a:prstGeom>
          <a:noFill/>
        </p:spPr>
        <p:txBody>
          <a:bodyPr wrap="square" rtlCol="0">
            <a:spAutoFit/>
          </a:bodyPr>
          <a:lstStyle/>
          <a:p>
            <a:pPr>
              <a:lnSpc>
                <a:spcPct val="150000"/>
              </a:lnSpc>
            </a:pPr>
            <a:r>
              <a:rPr lang="it-IT" sz="1800" b="1" dirty="0" smtClean="0">
                <a:latin typeface="Biancoenero Bold" pitchFamily="50" charset="0"/>
              </a:rPr>
              <a:t>La principessa s’imbatte in uno straccione molto simpatico di nome Aladdin e si innamora di lui. </a:t>
            </a:r>
            <a:endParaRPr lang="it-IT" sz="1800" b="1" dirty="0">
              <a:latin typeface="Biancoenero Bold" pitchFamily="50" charset="0"/>
            </a:endParaRPr>
          </a:p>
        </p:txBody>
      </p:sp>
      <p:pic>
        <p:nvPicPr>
          <p:cNvPr id="6" name="pag 1">
            <a:hlinkClick r:id="" action="ppaction://media"/>
          </p:cNvPr>
          <p:cNvPicPr>
            <a:picLocks noRot="1" noChangeAspect="1"/>
          </p:cNvPicPr>
          <p:nvPr>
            <a:wavAudioFile r:embed="rId1" name="pag 1"/>
          </p:nvPr>
        </p:nvPicPr>
        <p:blipFill>
          <a:blip r:embed="rId4"/>
          <a:stretch>
            <a:fillRect/>
          </a:stretch>
        </p:blipFill>
        <p:spPr>
          <a:xfrm>
            <a:off x="9024966" y="3714752"/>
            <a:ext cx="595282" cy="595282"/>
          </a:xfrm>
          <a:prstGeom prst="rect">
            <a:avLst/>
          </a:prstGeom>
        </p:spPr>
      </p:pic>
      <p:pic>
        <p:nvPicPr>
          <p:cNvPr id="17412" name="Picture 4" descr="Immagine correlata">
            <a:hlinkClick r:id="" action="ppaction://noaction">
              <a:snd r:embed="rId5" name="click.wav"/>
            </a:hlinkClick>
          </p:cNvPr>
          <p:cNvPicPr>
            <a:picLocks noChangeAspect="1" noChangeArrowheads="1"/>
          </p:cNvPicPr>
          <p:nvPr/>
        </p:nvPicPr>
        <p:blipFill>
          <a:blip r:embed="rId6"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38092" y="5445224"/>
            <a:ext cx="9263162" cy="1338828"/>
          </a:xfrm>
          <a:prstGeom prst="rect">
            <a:avLst/>
          </a:prstGeom>
          <a:noFill/>
        </p:spPr>
        <p:txBody>
          <a:bodyPr wrap="square" rtlCol="0">
            <a:spAutoFit/>
          </a:bodyPr>
          <a:lstStyle/>
          <a:p>
            <a:pPr>
              <a:lnSpc>
                <a:spcPct val="150000"/>
              </a:lnSpc>
            </a:pPr>
            <a:r>
              <a:rPr lang="it-IT" sz="1800" b="1" dirty="0" smtClean="0">
                <a:latin typeface="Biancoenero Bold" pitchFamily="50" charset="0"/>
              </a:rPr>
              <a:t>Jafar prima </a:t>
            </a:r>
            <a:r>
              <a:rPr lang="it-IT" sz="1800" b="1" dirty="0" smtClean="0">
                <a:latin typeface="Biancoenero Bold" pitchFamily="50" charset="0"/>
              </a:rPr>
              <a:t>fa arrestare </a:t>
            </a:r>
            <a:r>
              <a:rPr lang="it-IT" sz="1800" b="1" dirty="0" smtClean="0">
                <a:latin typeface="Biancoenero Bold" pitchFamily="50" charset="0"/>
              </a:rPr>
              <a:t>Aladdin e poi, trasformatosi in un vecchietto, lo </a:t>
            </a:r>
            <a:r>
              <a:rPr lang="it-IT" sz="1800" b="1" dirty="0" smtClean="0">
                <a:latin typeface="Biancoenero Bold" pitchFamily="50" charset="0"/>
              </a:rPr>
              <a:t>convince a rubare la lampada magica dalla Caverna delle </a:t>
            </a:r>
            <a:r>
              <a:rPr lang="it-IT" sz="1800" b="1" dirty="0" smtClean="0">
                <a:latin typeface="Biancoenero Bold" pitchFamily="50" charset="0"/>
              </a:rPr>
              <a:t>Meraviglie</a:t>
            </a:r>
            <a:r>
              <a:rPr lang="it-IT" sz="1800" b="1" dirty="0">
                <a:latin typeface="Biancoenero Bold" pitchFamily="50" charset="0"/>
              </a:rPr>
              <a:t> </a:t>
            </a:r>
            <a:r>
              <a:rPr lang="it-IT" sz="1800" b="1" dirty="0" smtClean="0">
                <a:latin typeface="Biancoenero Bold" pitchFamily="50" charset="0"/>
              </a:rPr>
              <a:t>promettendogli la liberazione. </a:t>
            </a:r>
            <a:endParaRPr lang="it-IT" sz="1800" b="1" dirty="0" smtClean="0">
              <a:latin typeface="Biancoenero Bold" pitchFamily="50" charset="0"/>
            </a:endParaRPr>
          </a:p>
        </p:txBody>
      </p:sp>
      <p:pic>
        <p:nvPicPr>
          <p:cNvPr id="6" name="pag 1">
            <a:hlinkClick r:id="" action="ppaction://media"/>
          </p:cNvPr>
          <p:cNvPicPr>
            <a:picLocks noRot="1" noChangeAspect="1"/>
          </p:cNvPicPr>
          <p:nvPr>
            <a:wavAudioFile r:embed="rId1" name="pag 1"/>
          </p:nvPr>
        </p:nvPicPr>
        <p:blipFill>
          <a:blip r:embed="rId3"/>
          <a:stretch>
            <a:fillRect/>
          </a:stretch>
        </p:blipFill>
        <p:spPr>
          <a:xfrm>
            <a:off x="9024966" y="3714752"/>
            <a:ext cx="595282" cy="595282"/>
          </a:xfrm>
          <a:prstGeom prst="rect">
            <a:avLst/>
          </a:prstGeom>
        </p:spPr>
      </p:pic>
      <p:pic>
        <p:nvPicPr>
          <p:cNvPr id="17412" name="Picture 4" descr="Immagine correlata">
            <a:hlinkClick r:id="" action="ppaction://noaction">
              <a:snd r:embed="rId4" name="click.wav"/>
            </a:hlinkClick>
          </p:cNvPr>
          <p:cNvPicPr>
            <a:picLocks noChangeAspect="1" noChangeArrowheads="1"/>
          </p:cNvPicPr>
          <p:nvPr/>
        </p:nvPicPr>
        <p:blipFill>
          <a:blip r:embed="rId5" cstate="print"/>
          <a:srcRect/>
          <a:stretch>
            <a:fillRect/>
          </a:stretch>
        </p:blipFill>
        <p:spPr bwMode="auto">
          <a:xfrm>
            <a:off x="238092" y="3786190"/>
            <a:ext cx="511129" cy="511129"/>
          </a:xfrm>
          <a:prstGeom prst="rect">
            <a:avLst/>
          </a:prstGeom>
          <a:noFill/>
        </p:spPr>
      </p:pic>
      <p:pic>
        <p:nvPicPr>
          <p:cNvPr id="16386" name="Picture 2" descr="Immagine correlata">
            <a:hlinkClick r:id="rId6"/>
          </p:cNvPr>
          <p:cNvPicPr>
            <a:picLocks noChangeAspect="1" noChangeArrowheads="1"/>
          </p:cNvPicPr>
          <p:nvPr/>
        </p:nvPicPr>
        <p:blipFill>
          <a:blip r:embed="rId7"/>
          <a:srcRect l="2702" r="3243"/>
          <a:stretch>
            <a:fillRect/>
          </a:stretch>
        </p:blipFill>
        <p:spPr bwMode="auto">
          <a:xfrm>
            <a:off x="0" y="0"/>
            <a:ext cx="9906000" cy="5286388"/>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38092" y="5286388"/>
            <a:ext cx="9263162" cy="866840"/>
          </a:xfrm>
          <a:prstGeom prst="rect">
            <a:avLst/>
          </a:prstGeom>
          <a:noFill/>
        </p:spPr>
        <p:txBody>
          <a:bodyPr wrap="square" rtlCol="0">
            <a:spAutoFit/>
          </a:bodyPr>
          <a:lstStyle/>
          <a:p>
            <a:pPr>
              <a:lnSpc>
                <a:spcPct val="150000"/>
              </a:lnSpc>
            </a:pPr>
            <a:r>
              <a:rPr lang="it-IT" sz="1800" b="1" dirty="0" smtClean="0">
                <a:latin typeface="Biancoenero Bold" pitchFamily="50" charset="0"/>
              </a:rPr>
              <a:t>Aladdin entra nella grotta e supera i pericoli che ci sono all’interno. Riesce a trovare la lampada magica. </a:t>
            </a:r>
            <a:endParaRPr lang="it-IT" sz="1800" b="1" dirty="0">
              <a:latin typeface="Biancoenero Bold" pitchFamily="50" charset="0"/>
            </a:endParaRPr>
          </a:p>
        </p:txBody>
      </p:sp>
      <p:pic>
        <p:nvPicPr>
          <p:cNvPr id="6" name="pag 1">
            <a:hlinkClick r:id="" action="ppaction://media"/>
          </p:cNvPr>
          <p:cNvPicPr>
            <a:picLocks noRot="1" noChangeAspect="1"/>
          </p:cNvPicPr>
          <p:nvPr>
            <a:wavAudioFile r:embed="rId1" name="pag 1"/>
          </p:nvPr>
        </p:nvPicPr>
        <p:blipFill>
          <a:blip r:embed="rId3"/>
          <a:stretch>
            <a:fillRect/>
          </a:stretch>
        </p:blipFill>
        <p:spPr>
          <a:xfrm>
            <a:off x="9024966" y="3714752"/>
            <a:ext cx="595282" cy="595282"/>
          </a:xfrm>
          <a:prstGeom prst="rect">
            <a:avLst/>
          </a:prstGeom>
        </p:spPr>
      </p:pic>
      <p:pic>
        <p:nvPicPr>
          <p:cNvPr id="17412" name="Picture 4" descr="Immagine correlata">
            <a:hlinkClick r:id="" action="ppaction://noaction">
              <a:snd r:embed="rId4" name="click.wav"/>
            </a:hlinkClick>
          </p:cNvPr>
          <p:cNvPicPr>
            <a:picLocks noChangeAspect="1" noChangeArrowheads="1"/>
          </p:cNvPicPr>
          <p:nvPr/>
        </p:nvPicPr>
        <p:blipFill>
          <a:blip r:embed="rId5" cstate="print"/>
          <a:srcRect/>
          <a:stretch>
            <a:fillRect/>
          </a:stretch>
        </p:blipFill>
        <p:spPr bwMode="auto">
          <a:xfrm>
            <a:off x="238092" y="3786190"/>
            <a:ext cx="511129" cy="511129"/>
          </a:xfrm>
          <a:prstGeom prst="rect">
            <a:avLst/>
          </a:prstGeom>
          <a:noFill/>
        </p:spPr>
      </p:pic>
      <p:pic>
        <p:nvPicPr>
          <p:cNvPr id="7" name="Picture 2" descr="Immagine correlata">
            <a:hlinkClick r:id="rId6"/>
          </p:cNvPr>
          <p:cNvPicPr>
            <a:picLocks noChangeAspect="1" noChangeArrowheads="1" noCrop="1"/>
          </p:cNvPicPr>
          <p:nvPr/>
        </p:nvPicPr>
        <p:blipFill>
          <a:blip r:embed="rId7"/>
          <a:srcRect/>
          <a:stretch>
            <a:fillRect/>
          </a:stretch>
        </p:blipFill>
        <p:spPr bwMode="auto">
          <a:xfrm>
            <a:off x="0" y="0"/>
            <a:ext cx="9906000" cy="5072074"/>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isultati immagini per aladdin nella grotta">
            <a:hlinkClick r:id="rId3"/>
          </p:cNvPr>
          <p:cNvPicPr>
            <a:picLocks noChangeAspect="1" noChangeArrowheads="1"/>
          </p:cNvPicPr>
          <p:nvPr/>
        </p:nvPicPr>
        <p:blipFill>
          <a:blip r:embed="rId4"/>
          <a:srcRect t="6147" b="3689"/>
          <a:stretch>
            <a:fillRect/>
          </a:stretch>
        </p:blipFill>
        <p:spPr bwMode="auto">
          <a:xfrm>
            <a:off x="0" y="0"/>
            <a:ext cx="9906000" cy="5021510"/>
          </a:xfrm>
          <a:prstGeom prst="rect">
            <a:avLst/>
          </a:prstGeom>
          <a:noFill/>
        </p:spPr>
      </p:pic>
      <p:sp>
        <p:nvSpPr>
          <p:cNvPr id="5" name="CasellaDiTesto 4"/>
          <p:cNvSpPr txBox="1"/>
          <p:nvPr/>
        </p:nvSpPr>
        <p:spPr>
          <a:xfrm>
            <a:off x="238092" y="5087227"/>
            <a:ext cx="9263162" cy="1754326"/>
          </a:xfrm>
          <a:prstGeom prst="rect">
            <a:avLst/>
          </a:prstGeom>
          <a:noFill/>
        </p:spPr>
        <p:txBody>
          <a:bodyPr wrap="square" rtlCol="0">
            <a:spAutoFit/>
          </a:bodyPr>
          <a:lstStyle/>
          <a:p>
            <a:pPr>
              <a:lnSpc>
                <a:spcPct val="150000"/>
              </a:lnSpc>
            </a:pPr>
            <a:r>
              <a:rPr lang="it-IT" sz="1800" b="1" dirty="0" smtClean="0">
                <a:latin typeface="Biancoenero Bold" pitchFamily="50" charset="0"/>
              </a:rPr>
              <a:t>Il </a:t>
            </a:r>
            <a:r>
              <a:rPr lang="it-IT" sz="1800" b="1" dirty="0" err="1" smtClean="0">
                <a:latin typeface="Biancoenero Bold" pitchFamily="50" charset="0"/>
              </a:rPr>
              <a:t>vecchetto</a:t>
            </a:r>
            <a:r>
              <a:rPr lang="it-IT" sz="1800" b="1" dirty="0" smtClean="0">
                <a:latin typeface="Biancoenero Bold" pitchFamily="50" charset="0"/>
              </a:rPr>
              <a:t> </a:t>
            </a:r>
            <a:r>
              <a:rPr lang="it-IT" sz="1800" b="1" dirty="0" smtClean="0">
                <a:latin typeface="Biancoenero Bold" pitchFamily="50" charset="0"/>
              </a:rPr>
              <a:t>si </a:t>
            </a:r>
            <a:r>
              <a:rPr lang="it-IT" sz="1800" b="1" dirty="0" smtClean="0">
                <a:latin typeface="Biancoenero Bold" pitchFamily="50" charset="0"/>
              </a:rPr>
              <a:t>raccomanda di prendere solo la lampada e nient’altro. La scimmietta Abu, amica di Aladdin, non riesce a trattenersi e ruba un rubino. La grotta crolla e Aladdin scappa grazie ad un tappeto volante. </a:t>
            </a:r>
            <a:endParaRPr lang="it-IT" sz="1800" b="1" dirty="0">
              <a:latin typeface="Biancoenero Bold" pitchFamily="50" charset="0"/>
            </a:endParaRPr>
          </a:p>
        </p:txBody>
      </p:sp>
      <p:pic>
        <p:nvPicPr>
          <p:cNvPr id="6" name="pag 1">
            <a:hlinkClick r:id="" action="ppaction://media"/>
          </p:cNvPr>
          <p:cNvPicPr>
            <a:picLocks noRot="1" noChangeAspect="1"/>
          </p:cNvPicPr>
          <p:nvPr>
            <a:wavAudioFile r:embed="rId1" name="pag 1"/>
          </p:nvPr>
        </p:nvPicPr>
        <p:blipFill>
          <a:blip r:embed="rId5"/>
          <a:stretch>
            <a:fillRect/>
          </a:stretch>
        </p:blipFill>
        <p:spPr>
          <a:xfrm>
            <a:off x="9024966" y="3714752"/>
            <a:ext cx="595282" cy="595282"/>
          </a:xfrm>
          <a:prstGeom prst="rect">
            <a:avLst/>
          </a:prstGeom>
        </p:spPr>
      </p:pic>
      <p:pic>
        <p:nvPicPr>
          <p:cNvPr id="17412" name="Picture 4" descr="Immagine correlata">
            <a:hlinkClick r:id="" action="ppaction://noaction">
              <a:snd r:embed="rId6" name="click.wav"/>
            </a:hlinkClick>
          </p:cNvPr>
          <p:cNvPicPr>
            <a:picLocks noChangeAspect="1" noChangeArrowheads="1"/>
          </p:cNvPicPr>
          <p:nvPr/>
        </p:nvPicPr>
        <p:blipFill>
          <a:blip r:embed="rId7"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Risultati immagini per aladdin e jafar grotta">
            <a:hlinkClick r:id="rId3"/>
          </p:cNvPr>
          <p:cNvPicPr>
            <a:picLocks noChangeAspect="1" noChangeArrowheads="1"/>
          </p:cNvPicPr>
          <p:nvPr/>
        </p:nvPicPr>
        <p:blipFill>
          <a:blip r:embed="rId4"/>
          <a:srcRect t="6472"/>
          <a:stretch>
            <a:fillRect/>
          </a:stretch>
        </p:blipFill>
        <p:spPr bwMode="auto">
          <a:xfrm>
            <a:off x="0" y="0"/>
            <a:ext cx="9906000" cy="4843449"/>
          </a:xfrm>
          <a:prstGeom prst="rect">
            <a:avLst/>
          </a:prstGeom>
          <a:noFill/>
        </p:spPr>
      </p:pic>
      <p:sp>
        <p:nvSpPr>
          <p:cNvPr id="5" name="CasellaDiTesto 4"/>
          <p:cNvSpPr txBox="1"/>
          <p:nvPr/>
        </p:nvSpPr>
        <p:spPr>
          <a:xfrm>
            <a:off x="238092" y="4929198"/>
            <a:ext cx="9263162" cy="1754326"/>
          </a:xfrm>
          <a:prstGeom prst="rect">
            <a:avLst/>
          </a:prstGeom>
          <a:noFill/>
        </p:spPr>
        <p:txBody>
          <a:bodyPr wrap="square" rtlCol="0">
            <a:spAutoFit/>
          </a:bodyPr>
          <a:lstStyle/>
          <a:p>
            <a:pPr>
              <a:lnSpc>
                <a:spcPct val="150000"/>
              </a:lnSpc>
            </a:pPr>
            <a:r>
              <a:rPr lang="it-IT" sz="1800" b="1" dirty="0" smtClean="0">
                <a:latin typeface="Biancoenero Bold" pitchFamily="50" charset="0"/>
              </a:rPr>
              <a:t>La fuga è velocissima. Abu riesce a difendere il padrone mordendo </a:t>
            </a:r>
            <a:r>
              <a:rPr lang="it-IT" sz="1800" b="1" dirty="0" err="1" smtClean="0">
                <a:latin typeface="Biancoenero Bold" pitchFamily="50" charset="0"/>
              </a:rPr>
              <a:t>Jafar</a:t>
            </a:r>
            <a:r>
              <a:rPr lang="it-IT" sz="1800" b="1" dirty="0" smtClean="0">
                <a:latin typeface="Biancoenero Bold" pitchFamily="50" charset="0"/>
              </a:rPr>
              <a:t> e a rubare la Lampada poco prima che la Caverna si richiuda.  Vengono inghiottiti al suo interno Aladdin e Abu e lasciando </a:t>
            </a:r>
            <a:r>
              <a:rPr lang="it-IT" sz="1800" b="1" dirty="0" err="1" smtClean="0">
                <a:latin typeface="Biancoenero Bold" pitchFamily="50" charset="0"/>
              </a:rPr>
              <a:t>Jafar</a:t>
            </a:r>
            <a:r>
              <a:rPr lang="it-IT" sz="1800" b="1" dirty="0" smtClean="0">
                <a:latin typeface="Biancoenero Bold" pitchFamily="50" charset="0"/>
              </a:rPr>
              <a:t> e il pappagallo Iago all'esterno.</a:t>
            </a:r>
            <a:endParaRPr lang="it-IT" sz="1800" b="1" dirty="0">
              <a:latin typeface="Biancoenero Bold" pitchFamily="50" charset="0"/>
            </a:endParaRPr>
          </a:p>
        </p:txBody>
      </p:sp>
      <p:pic>
        <p:nvPicPr>
          <p:cNvPr id="6" name="pag 1">
            <a:hlinkClick r:id="" action="ppaction://media"/>
          </p:cNvPr>
          <p:cNvPicPr>
            <a:picLocks noRot="1" noChangeAspect="1"/>
          </p:cNvPicPr>
          <p:nvPr>
            <a:wavAudioFile r:embed="rId1" name="pag 1"/>
          </p:nvPr>
        </p:nvPicPr>
        <p:blipFill>
          <a:blip r:embed="rId5"/>
          <a:stretch>
            <a:fillRect/>
          </a:stretch>
        </p:blipFill>
        <p:spPr>
          <a:xfrm>
            <a:off x="9024966" y="3714752"/>
            <a:ext cx="595282" cy="595282"/>
          </a:xfrm>
          <a:prstGeom prst="rect">
            <a:avLst/>
          </a:prstGeom>
        </p:spPr>
      </p:pic>
      <p:pic>
        <p:nvPicPr>
          <p:cNvPr id="17412" name="Picture 4" descr="Immagine correlata">
            <a:hlinkClick r:id="" action="ppaction://noaction">
              <a:snd r:embed="rId6" name="click.wav"/>
            </a:hlinkClick>
          </p:cNvPr>
          <p:cNvPicPr>
            <a:picLocks noChangeAspect="1" noChangeArrowheads="1"/>
          </p:cNvPicPr>
          <p:nvPr/>
        </p:nvPicPr>
        <p:blipFill>
          <a:blip r:embed="rId7" cstate="print"/>
          <a:srcRect/>
          <a:stretch>
            <a:fillRect/>
          </a:stretch>
        </p:blipFill>
        <p:spPr bwMode="auto">
          <a:xfrm>
            <a:off x="238092" y="3786190"/>
            <a:ext cx="511129" cy="511129"/>
          </a:xfrm>
          <a:prstGeom prst="rect">
            <a:avLst/>
          </a:prstGeom>
          <a:noFill/>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7412"/>
                    </p:tgtEl>
                  </p:cond>
                </p:stCondLst>
                <p:endSync evt="end" delay="0">
                  <p:rtn val="all"/>
                </p:endSync>
                <p:childTnLst>
                  <p:par>
                    <p:cTn id="9" fill="hold">
                      <p:stCondLst>
                        <p:cond delay="0"/>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childTnLst>
                    </p:cTn>
                  </p:par>
                </p:childTnLst>
              </p:cTn>
              <p:nextCondLst>
                <p:cond evt="onClick" delay="0">
                  <p:tgtEl>
                    <p:spTgt spid="17412"/>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798</TotalTime>
  <Words>555</Words>
  <Application>Microsoft Office PowerPoint</Application>
  <PresentationFormat>A4 (21x29,7 cm)</PresentationFormat>
  <Paragraphs>31</Paragraphs>
  <Slides>21</Slides>
  <Notes>0</Notes>
  <HiddenSlides>0</HiddenSlides>
  <MMClips>21</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Tema di Office</vt:lpstr>
      <vt:lpstr>Power books Audiolibri ad alta leggibilità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ASUS</cp:lastModifiedBy>
  <cp:revision>86</cp:revision>
  <dcterms:created xsi:type="dcterms:W3CDTF">2019-01-28T09:01:30Z</dcterms:created>
  <dcterms:modified xsi:type="dcterms:W3CDTF">2020-04-06T15:18:46Z</dcterms:modified>
</cp:coreProperties>
</file>