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5" r:id="rId6"/>
    <p:sldId id="264" r:id="rId7"/>
    <p:sldId id="266" r:id="rId8"/>
    <p:sldId id="263" r:id="rId9"/>
    <p:sldId id="292" r:id="rId10"/>
    <p:sldId id="294" r:id="rId11"/>
    <p:sldId id="296" r:id="rId12"/>
    <p:sldId id="267" r:id="rId13"/>
    <p:sldId id="291" r:id="rId14"/>
    <p:sldId id="290" r:id="rId15"/>
    <p:sldId id="287" r:id="rId16"/>
    <p:sldId id="268" r:id="rId17"/>
    <p:sldId id="297" r:id="rId18"/>
    <p:sldId id="269" r:id="rId19"/>
    <p:sldId id="270" r:id="rId20"/>
    <p:sldId id="286" r:id="rId21"/>
    <p:sldId id="271" r:id="rId22"/>
    <p:sldId id="295" r:id="rId23"/>
    <p:sldId id="273" r:id="rId24"/>
    <p:sldId id="272" r:id="rId25"/>
    <p:sldId id="278" r:id="rId26"/>
    <p:sldId id="293" r:id="rId27"/>
    <p:sldId id="275" r:id="rId28"/>
    <p:sldId id="276" r:id="rId29"/>
    <p:sldId id="277" r:id="rId30"/>
    <p:sldId id="279" r:id="rId31"/>
    <p:sldId id="280" r:id="rId32"/>
    <p:sldId id="281" r:id="rId33"/>
    <p:sldId id="282" r:id="rId34"/>
    <p:sldId id="288" r:id="rId35"/>
  </p:sldIdLst>
  <p:sldSz cx="9906000" cy="6858000" type="A4"/>
  <p:notesSz cx="6858000" cy="9144000"/>
  <p:defaultTextStyle>
    <a:defPPr>
      <a:defRPr lang="it-IT"/>
    </a:defPPr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702" autoAdjust="0"/>
    <p:restoredTop sz="97830" autoAdjust="0"/>
  </p:normalViewPr>
  <p:slideViewPr>
    <p:cSldViewPr>
      <p:cViewPr>
        <p:scale>
          <a:sx n="64" d="100"/>
          <a:sy n="64" d="100"/>
        </p:scale>
        <p:origin x="-870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5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16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3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9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9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0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26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2" y="273051"/>
            <a:ext cx="3259006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0"/>
            <a:ext cx="5537729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5813" indent="0">
              <a:buNone/>
              <a:defRPr sz="3200"/>
            </a:lvl2pPr>
            <a:lvl3pPr marL="1031626" indent="0">
              <a:buNone/>
              <a:defRPr sz="2700"/>
            </a:lvl3pPr>
            <a:lvl4pPr marL="1547439" indent="0">
              <a:buNone/>
              <a:defRPr sz="2300"/>
            </a:lvl4pPr>
            <a:lvl5pPr marL="2063252" indent="0">
              <a:buNone/>
              <a:defRPr sz="2300"/>
            </a:lvl5pPr>
            <a:lvl6pPr marL="2579065" indent="0">
              <a:buNone/>
              <a:defRPr sz="2300"/>
            </a:lvl6pPr>
            <a:lvl7pPr marL="3094878" indent="0">
              <a:buNone/>
              <a:defRPr sz="2300"/>
            </a:lvl7pPr>
            <a:lvl8pPr marL="3610691" indent="0">
              <a:buNone/>
              <a:defRPr sz="2300"/>
            </a:lvl8pPr>
            <a:lvl9pPr marL="4126504" indent="0">
              <a:buNone/>
              <a:defRPr sz="23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0BAB-1D9D-4D9A-AE55-86FC6EFAEF45}" type="datetimeFigureOut">
              <a:rPr lang="it-IT" smtClean="0"/>
              <a:pPr/>
              <a:t>08/04/2020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1FF8-2330-49F3-B482-8A9D3BECDA0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3162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C:\Users\Utente\Desktop\Minigiochi\Harry%20potter%20powerbook\Harry_Potter_and_the_Sorcerers_Stone_Soundtrack_-_01_Prologue.mp3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audio" Target="../media/audio2.wav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23.jpe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40.jpe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tente\Downloads\-%20Bow%20Before%20Your%20King.mp3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2.jpeg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95282" y="214290"/>
            <a:ext cx="8420100" cy="3500462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Biancoenero Bold" pitchFamily="50" charset="0"/>
              </a:rPr>
              <a:t>Power books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000" dirty="0" smtClean="0">
                <a:latin typeface="Biancoenero Bold" pitchFamily="50" charset="0"/>
              </a:rPr>
              <a:t>Audiolibri ad alta leggibilità</a:t>
            </a:r>
            <a:r>
              <a:rPr lang="it-IT" sz="3200" dirty="0" smtClean="0">
                <a:latin typeface="Biancoenero Bold" pitchFamily="50" charset="0"/>
              </a:rPr>
              <a:t/>
            </a:r>
            <a:br>
              <a:rPr lang="it-IT" sz="3200" dirty="0" smtClean="0">
                <a:latin typeface="Biancoenero Bold" pitchFamily="50" charset="0"/>
              </a:rPr>
            </a:br>
            <a:r>
              <a:rPr lang="it-IT" sz="3200" dirty="0">
                <a:latin typeface="Biancoenero Bold" pitchFamily="50" charset="0"/>
              </a:rPr>
              <a:t/>
            </a:r>
            <a:br>
              <a:rPr lang="it-IT" sz="3200" dirty="0">
                <a:latin typeface="Biancoenero Bold" pitchFamily="50" charset="0"/>
              </a:rPr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 smtClean="0"/>
              <a:t/>
            </a:r>
            <a:br>
              <a:rPr lang="it-IT" sz="3200" dirty="0" smtClean="0"/>
            </a:b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3844" y="1857364"/>
            <a:ext cx="3143272" cy="2502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Biancoenero Bold" pitchFamily="50" charset="0"/>
              </a:rPr>
              <a:t>Clicca il simbolo  </a:t>
            </a:r>
          </a:p>
          <a:p>
            <a:pPr algn="ctr"/>
            <a:endParaRPr lang="it-IT" sz="2400" dirty="0" smtClean="0">
              <a:latin typeface="Biancoenero Bold" pitchFamily="50" charset="0"/>
            </a:endParaRPr>
          </a:p>
          <a:p>
            <a:pPr algn="ctr"/>
            <a:endParaRPr lang="it-IT" sz="2400" dirty="0">
              <a:latin typeface="Biancoenero Bold" pitchFamily="50" charset="0"/>
            </a:endParaRPr>
          </a:p>
          <a:p>
            <a:pPr algn="ctr"/>
            <a:r>
              <a:rPr lang="it-IT" sz="2400" dirty="0" smtClean="0">
                <a:latin typeface="Biancoenero Bold" pitchFamily="50" charset="0"/>
              </a:rPr>
              <a:t>per il racconto vocale</a:t>
            </a:r>
          </a:p>
          <a:p>
            <a:endParaRPr lang="it-IT" sz="3200" dirty="0"/>
          </a:p>
        </p:txBody>
      </p:sp>
      <p:pic>
        <p:nvPicPr>
          <p:cNvPr id="5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4"/>
          <a:stretch>
            <a:fillRect/>
          </a:stretch>
        </p:blipFill>
        <p:spPr>
          <a:xfrm>
            <a:off x="1881166" y="2428868"/>
            <a:ext cx="523844" cy="52384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024570" y="1857364"/>
            <a:ext cx="3143272" cy="2531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Biancoenero Bold" pitchFamily="50" charset="0"/>
              </a:rPr>
              <a:t>Clicca il simbolo </a:t>
            </a:r>
          </a:p>
          <a:p>
            <a:pPr algn="ctr"/>
            <a:endParaRPr lang="it-IT" sz="2400" dirty="0" smtClean="0">
              <a:latin typeface="Biancoenero Bold" pitchFamily="50" charset="0"/>
            </a:endParaRPr>
          </a:p>
          <a:p>
            <a:pPr algn="ctr"/>
            <a:endParaRPr lang="it-IT" sz="2400" dirty="0">
              <a:latin typeface="Biancoenero Bold" pitchFamily="50" charset="0"/>
            </a:endParaRPr>
          </a:p>
          <a:p>
            <a:pPr algn="ctr"/>
            <a:r>
              <a:rPr lang="it-IT" sz="2400" dirty="0" smtClean="0">
                <a:latin typeface="Biancoenero Bold" pitchFamily="50" charset="0"/>
              </a:rPr>
              <a:t>Per far apparire il testo</a:t>
            </a:r>
          </a:p>
          <a:p>
            <a:pPr algn="ctr"/>
            <a:endParaRPr lang="it-IT" sz="1050" dirty="0" smtClean="0">
              <a:latin typeface="Biancoenero Bold" pitchFamily="50" charset="0"/>
            </a:endParaRPr>
          </a:p>
          <a:p>
            <a:endParaRPr lang="it-IT" sz="2400" dirty="0">
              <a:latin typeface="Biancoenero Bold" pitchFamily="50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52868" y="5500702"/>
            <a:ext cx="221457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Biancoenero Bold" pitchFamily="50" charset="0"/>
              </a:rPr>
              <a:t>INIZIA</a:t>
            </a:r>
            <a:endParaRPr lang="it-IT" dirty="0">
              <a:latin typeface="Biancoenero Bold" pitchFamily="50" charset="0"/>
            </a:endParaRPr>
          </a:p>
        </p:txBody>
      </p:sp>
      <p:pic>
        <p:nvPicPr>
          <p:cNvPr id="9" name="Picture 4" descr="Immagine correlata">
            <a:hlinkClick r:id="" action="ppaction://noaction">
              <a:snd r:embed="rId5" name="click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0454" y="2357430"/>
            <a:ext cx="571504" cy="571504"/>
          </a:xfrm>
          <a:prstGeom prst="rect">
            <a:avLst/>
          </a:prstGeom>
          <a:noFill/>
        </p:spPr>
      </p:pic>
      <p:pic>
        <p:nvPicPr>
          <p:cNvPr id="31748" name="Picture 4" descr="Download Harry Potter Png Hd Quality - Harry Hermione Ron Best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3132" y="4000504"/>
            <a:ext cx="2514939" cy="2857496"/>
          </a:xfrm>
          <a:prstGeom prst="rect">
            <a:avLst/>
          </a:prstGeom>
          <a:noFill/>
        </p:spPr>
      </p:pic>
      <p:pic>
        <p:nvPicPr>
          <p:cNvPr id="10" name="Harry_Potter_and_the_Sorcerers_Stone_Soundtrack_-_01_Prologu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380968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2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arry Potter: &quot;Come fa il professor Raptor a dormire?&quot; Risponde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906000" cy="495300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286388"/>
            <a:ext cx="926316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Nel pub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Diagon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Alley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Harry conosce anche il professor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Un personaggio timido che non vuol essere toccato che sarà il suo professore di Difesa contro le arti Oscure. Una materia affascinante che studierà ad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Hogwarts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0" y="4214818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530" y="5072074"/>
            <a:ext cx="9263162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Il giovane mago viene portato poi nella bottega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Olivander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per comprare la sua prima bacchetta magica. Qui incontra il proprietario che dopo qualche tentativo li consegna la bacchetta giusta. Una gemella si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quela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bacchetta fu data ad un altro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mago…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molto potent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e. Intanto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Hagrid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regala ad Harry una civetta bianca di nove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Edvige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92" y="3143248"/>
            <a:ext cx="511129" cy="511129"/>
          </a:xfrm>
          <a:prstGeom prst="rect">
            <a:avLst/>
          </a:prstGeom>
          <a:noFill/>
        </p:spPr>
      </p:pic>
      <p:pic>
        <p:nvPicPr>
          <p:cNvPr id="52226" name="Picture 2" descr="Il finale di Harry Potter e la Bacchetta di Sambuco, spiegati"/>
          <p:cNvPicPr>
            <a:picLocks noChangeAspect="1" noChangeArrowheads="1"/>
          </p:cNvPicPr>
          <p:nvPr/>
        </p:nvPicPr>
        <p:blipFill>
          <a:blip r:embed="rId4"/>
          <a:srcRect t="6053" b="5471"/>
          <a:stretch>
            <a:fillRect/>
          </a:stretch>
        </p:blipFill>
        <p:spPr bwMode="auto">
          <a:xfrm>
            <a:off x="0" y="0"/>
            <a:ext cx="9906000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L'Hogwarts Express, il treno nei film di Harry Potter, er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85776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157192"/>
            <a:ext cx="9263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è pronto per andare a scuola e dopo aver trovato il famoso binario segreto 9 e tre quarti, prende il treno, l’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Hogwarts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Express</a:t>
            </a:r>
            <a:r>
              <a:rPr lang="it-IT" sz="1800" b="1" dirty="0" smtClean="0">
                <a:latin typeface="Biancoenero Bold" pitchFamily="50" charset="0"/>
              </a:rPr>
              <a:t>. </a:t>
            </a: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ogwarts Express | Harry Potter Wiki | Fan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905999" cy="491009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286388"/>
            <a:ext cx="92631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incontra Ron, un simpatico ragazzo con poco denaro e un topo di nome Crosta. Sul treno incontra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Hermione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una ragazzina abile con gli incantesimi che sembra conoscere tutto. I tre diventano subito amici.   </a:t>
            </a: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cus - Film in tv - Harry Potter e la Pietra Filosofale di Chris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89209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103674"/>
            <a:ext cx="926316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Arrivati alla scuola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Harry conosce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Draco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Malfoy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un bulletto viziato e poco educato.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l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preside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Albus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Silente tiene un discorso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nella sala grande e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i ragazzi vengono smistati nelle quattro case di riferimento: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Grifondoro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Serpeverde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Corvonero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Tassorosso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ttermore chiude: nuova casa (e Smistamento!) per il Wizarding Wor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39164" cy="432910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80968" y="4786322"/>
            <a:ext cx="92631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Harry, Ron ed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Hermione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finiscono nella casa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Grifondoro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. Il cappello parlante rivela ad Harry che anche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serpeverde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sarebbe stato un buon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posot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per lui ma Harry non voleva quella casa. I maghi diventati cattivi erano stati nella casa di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Serpeverde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arry Potter: in rete approdano filmati rarissimi dal set dell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89942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09530" y="5072074"/>
            <a:ext cx="9263162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Così inizia la scuola dove Harry e i suoi amichetti si dovranno confrontare con una serie di materie impreviste: Incantesimi, Trasfigurazione, Pozioni,  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Erbologia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,  Astronomia, Storia della Magia, Difesa contro le Arti Oscure e Volo sui manici di scopa. Mentre i giorni si susseguono con nuove e stravaganti esperienze Harry approfondisce l’ amicizia con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Hermione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  e Ron.</a:t>
            </a:r>
            <a:endParaRPr lang="it-IT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arry Potter e la pietra filosofale su Harry Potter Enciclopedia ..."/>
          <p:cNvPicPr>
            <a:picLocks noChangeAspect="1" noChangeArrowheads="1"/>
          </p:cNvPicPr>
          <p:nvPr/>
        </p:nvPicPr>
        <p:blipFill>
          <a:blip r:embed="rId3"/>
          <a:srcRect t="21322" b="23743"/>
          <a:stretch>
            <a:fillRect/>
          </a:stretch>
        </p:blipFill>
        <p:spPr bwMode="auto">
          <a:xfrm>
            <a:off x="0" y="0"/>
            <a:ext cx="9906000" cy="4786322"/>
          </a:xfrm>
          <a:prstGeom prst="rect">
            <a:avLst/>
          </a:prstGeom>
          <a:noFill/>
        </p:spPr>
      </p:pic>
      <p:pic>
        <p:nvPicPr>
          <p:cNvPr id="53252" name="Picture 4" descr="Harry Potter e la camera dei segreti, continua la saga del mago in ..."/>
          <p:cNvPicPr>
            <a:picLocks noChangeAspect="1" noChangeArrowheads="1"/>
          </p:cNvPicPr>
          <p:nvPr/>
        </p:nvPicPr>
        <p:blipFill>
          <a:blip r:embed="rId4"/>
          <a:srcRect t="7031" r="146" b="10938"/>
          <a:stretch>
            <a:fillRect/>
          </a:stretch>
        </p:blipFill>
        <p:spPr bwMode="auto">
          <a:xfrm>
            <a:off x="0" y="0"/>
            <a:ext cx="9906000" cy="500063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166654" y="5103674"/>
            <a:ext cx="9263162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Una sera, il professor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corre nella sala gridando. Avverte tutti che nei sotterranei è stato visto un Troll, una creatura gigante che vive nelle caverne.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Ron ed Harry corrono a salvare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Hermione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che si trova nei bagni. Harry sconfigge il troll con un incantesimo fortunato. Il mostro cade a terra e i professori si congratulano con i ragazzi per il coraggio e la fortuna.</a:t>
            </a:r>
            <a:endParaRPr lang="it-IT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5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  <p:pic>
        <p:nvPicPr>
          <p:cNvPr id="17412" name="Picture 4" descr="Immagine correlata">
            <a:hlinkClick r:id="" action="ppaction://noaction">
              <a:snd r:embed="rId6" name="click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8092" y="4929198"/>
            <a:ext cx="926316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incontra il professor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Piton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insegnante di pozioni e responsabile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Serpeverde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Piton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non nutre alcuna simpatia per Harry e cerca subito di metterlo in guardia. Non sarà facile prendere buoni voti nella sua materia.  </a:t>
            </a:r>
          </a:p>
        </p:txBody>
      </p:sp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3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  <p:pic>
        <p:nvPicPr>
          <p:cNvPr id="17412" name="Picture 4" descr="Immagine correlata">
            <a:hlinkClick r:id="" action="ppaction://noaction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20482" name="Picture 2" descr="Il sotterraneo di Severus - pagina 2"/>
          <p:cNvPicPr>
            <a:picLocks noChangeAspect="1" noChangeArrowheads="1"/>
          </p:cNvPicPr>
          <p:nvPr/>
        </p:nvPicPr>
        <p:blipFill>
          <a:blip r:embed="rId6"/>
          <a:srcRect t="12845" b="11512"/>
          <a:stretch>
            <a:fillRect/>
          </a:stretch>
        </p:blipFill>
        <p:spPr bwMode="auto">
          <a:xfrm>
            <a:off x="0" y="0"/>
            <a:ext cx="9906000" cy="42862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BI SUNT: Referente de Orfeo en Harry Potter"/>
          <p:cNvPicPr>
            <a:picLocks noChangeAspect="1" noChangeArrowheads="1"/>
          </p:cNvPicPr>
          <p:nvPr/>
        </p:nvPicPr>
        <p:blipFill>
          <a:blip r:embed="rId3"/>
          <a:srcRect t="12698" b="4762"/>
          <a:stretch>
            <a:fillRect/>
          </a:stretch>
        </p:blipFill>
        <p:spPr bwMode="auto">
          <a:xfrm>
            <a:off x="0" y="0"/>
            <a:ext cx="9906000" cy="442913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09530" y="4572008"/>
            <a:ext cx="9429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Durante un giro notturno per il castello, di nascosto dai professori e dai sorveglianti, i tre ragazzi si imbattono in un cane a tre teste messo a protezione di una botola. Scampati al pericolo vengono a sapere da </a:t>
            </a:r>
            <a:r>
              <a:rPr lang="it-IT" sz="1800" dirty="0" err="1" smtClean="0"/>
              <a:t>Hagrid</a:t>
            </a:r>
            <a:r>
              <a:rPr lang="it-IT" sz="1800" dirty="0" smtClean="0"/>
              <a:t> che il cane è lì per proteggere una pietra molto potente: la Pietra Filosofale. La pietra produce un elisir che rende immortali. </a:t>
            </a:r>
            <a:endParaRPr lang="it-IT" sz="1800" b="1" dirty="0" smtClean="0">
              <a:latin typeface="Biancoenero Bold" pitchFamily="50" charset="0"/>
            </a:endParaRPr>
          </a:p>
        </p:txBody>
      </p:sp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4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  <p:pic>
        <p:nvPicPr>
          <p:cNvPr id="17412" name="Picture 4" descr="Immagine correlata">
            <a:hlinkClick r:id="" action="ppaction://noaction">
              <a:snd r:embed="rId5" name="click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arry Potter e la pietra filosofale (2001) - Recensione | Quinlan.it"/>
          <p:cNvPicPr>
            <a:picLocks noChangeAspect="1" noChangeArrowheads="1"/>
          </p:cNvPicPr>
          <p:nvPr/>
        </p:nvPicPr>
        <p:blipFill>
          <a:blip r:embed="rId2"/>
          <a:srcRect l="9408" r="11793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4024306" y="5715016"/>
            <a:ext cx="221457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Biancoenero Bold" pitchFamily="50" charset="0"/>
              </a:rPr>
              <a:t>INIZIA</a:t>
            </a:r>
            <a:endParaRPr lang="it-IT" dirty="0">
              <a:latin typeface="Biancoenero Bold" pitchFamily="50" charset="0"/>
            </a:endParaRPr>
          </a:p>
        </p:txBody>
      </p:sp>
      <p:pic>
        <p:nvPicPr>
          <p:cNvPr id="33794" name="Picture 2" descr="Archivio TNTforum Harry Potter e la Pietra Filosofale - Extended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5214974" cy="180817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eekend della Befana nella Foresta Proibita | E a te se sei rimas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79581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857760"/>
            <a:ext cx="9429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Harry viene messo in punizione e viene portato da </a:t>
            </a:r>
            <a:r>
              <a:rPr lang="it-IT" sz="1800" dirty="0" err="1" smtClean="0"/>
              <a:t>Hagrid</a:t>
            </a:r>
            <a:r>
              <a:rPr lang="it-IT" sz="1800" dirty="0" smtClean="0"/>
              <a:t> nella Foresta Proibita insieme al bulletto della scuola </a:t>
            </a:r>
            <a:r>
              <a:rPr lang="it-IT" sz="1800" dirty="0" err="1" smtClean="0"/>
              <a:t>Draco</a:t>
            </a:r>
            <a:r>
              <a:rPr lang="it-IT" sz="1800" dirty="0" smtClean="0"/>
              <a:t> </a:t>
            </a:r>
            <a:r>
              <a:rPr lang="it-IT" sz="1800" dirty="0" err="1" smtClean="0"/>
              <a:t>Malfoy</a:t>
            </a:r>
            <a:r>
              <a:rPr lang="it-IT" sz="1800" dirty="0" smtClean="0"/>
              <a:t>. </a:t>
            </a:r>
            <a:r>
              <a:rPr lang="it-IT" sz="1800" dirty="0" smtClean="0"/>
              <a:t>Qui si imbatte in un essere incappucciato </a:t>
            </a:r>
            <a:r>
              <a:rPr lang="it-IT" sz="1800" dirty="0" smtClean="0"/>
              <a:t>spaventoso.  L’essere </a:t>
            </a:r>
            <a:r>
              <a:rPr lang="it-IT" sz="1800" dirty="0" smtClean="0"/>
              <a:t>si scaglia sul </a:t>
            </a:r>
            <a:r>
              <a:rPr lang="it-IT" sz="1800" dirty="0" err="1" smtClean="0"/>
              <a:t>maghetto</a:t>
            </a:r>
            <a:r>
              <a:rPr lang="it-IT" sz="1800" dirty="0" smtClean="0"/>
              <a:t> che viene salvato in extremis da un centauro. Harry capisce che l’essere è Voldemort. Passano altre settimane di lezioni, scoperte e giochi magici. </a:t>
            </a:r>
            <a:endParaRPr lang="it-IT" sz="1800" b="1" dirty="0" smtClean="0">
              <a:latin typeface="Biancoenero Bold" pitchFamily="50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arry Potter: La foresta proibita PARTE 1 - YouTube"/>
          <p:cNvPicPr>
            <a:picLocks noChangeAspect="1" noChangeArrowheads="1"/>
          </p:cNvPicPr>
          <p:nvPr/>
        </p:nvPicPr>
        <p:blipFill>
          <a:blip r:embed="rId2"/>
          <a:srcRect t="21900" b="23219"/>
          <a:stretch>
            <a:fillRect/>
          </a:stretch>
        </p:blipFill>
        <p:spPr bwMode="auto">
          <a:xfrm>
            <a:off x="13243" y="0"/>
            <a:ext cx="9892757" cy="435769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714884"/>
            <a:ext cx="94298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riflette sul fatto che Voldemort ha perso i suoi poteri ma potrebbe cercarlo per avere la sua vendetta. Ma i giorni passano e Harry continua a frequentare le sue lezioni in tranquillità. 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arry Potter : Harry Potter e lo specchio delle Emarb - j k ..."/>
          <p:cNvPicPr>
            <a:picLocks noChangeAspect="1" noChangeArrowheads="1"/>
          </p:cNvPicPr>
          <p:nvPr/>
        </p:nvPicPr>
        <p:blipFill>
          <a:blip r:embed="rId2"/>
          <a:srcRect t="18603" b="18199"/>
          <a:stretch>
            <a:fillRect/>
          </a:stretch>
        </p:blipFill>
        <p:spPr bwMode="auto">
          <a:xfrm>
            <a:off x="0" y="0"/>
            <a:ext cx="9906000" cy="478632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09530" y="4857760"/>
            <a:ext cx="9263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Harry si ritrova a vagare peri corridoi notturni per cercare informazioni sulla pietra filosofale nella sezione proibita della Biblioteca. </a:t>
            </a:r>
            <a:r>
              <a:rPr lang="it-IT" sz="1800" dirty="0" smtClean="0"/>
              <a:t>Il custode Gazza entra nella stanza sente che c’è qualcuno. Harry allora finisce in una stanza cupa con un grande specchio. Silente spiega ad Harry che è </a:t>
            </a:r>
            <a:r>
              <a:rPr lang="it-IT" sz="1800" dirty="0" err="1" smtClean="0"/>
              <a:t>lospecchio</a:t>
            </a:r>
            <a:r>
              <a:rPr lang="it-IT" sz="1800" dirty="0" smtClean="0"/>
              <a:t> delle meraviglie che fa vedere ciò che desideri di più. Harry vede i suoi genitori scomparsi. </a:t>
            </a:r>
            <a:endParaRPr lang="it-IT" sz="1800" b="1" dirty="0" smtClean="0">
              <a:latin typeface="Biancoenero Bold" pitchFamily="50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yffindor vs Slytherin Quidditch match (1991) | Harry Potter Wiki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91" y="0"/>
            <a:ext cx="9846509" cy="421481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714884"/>
            <a:ext cx="9429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Giorni dopo il piccol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o mago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viene arruolato come Cercatore nella squadra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Quidditch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uno sport che si pratica a cavallo di una scopa e qui scopre di avere ottime capacità nel volo. Harry è teso per la sua prima partita ma alla fine recupera il boccino d’oro 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Grifondoro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vince il match.  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15366" name="Picture 6" descr="𝓑𝓻𝓲𝓪𝓻 𝓗𝓮𝓪𝓻𝓽 ( 𝔸 ℍ𝕒𝕣𝕣𝕪 ℙ𝕠𝕥𝕥𝕖𝕣 ...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906000" cy="4540252"/>
          </a:xfrm>
          <a:prstGeom prst="rect">
            <a:avLst/>
          </a:prstGeom>
          <a:noFill/>
        </p:spPr>
      </p:pic>
      <p:pic>
        <p:nvPicPr>
          <p:cNvPr id="15362" name="Picture 2" descr="The lasting legacy of Harry Potter – The Daily Iow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483" y="0"/>
            <a:ext cx="9908483" cy="42386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8092" y="4857760"/>
            <a:ext cx="9429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Passano altre settimane di lezioni, scoperte e giochi magici. Verso la fine dell’anno scolastico i tre </a:t>
            </a:r>
            <a:r>
              <a:rPr lang="it-IT" sz="1800" dirty="0" err="1" smtClean="0"/>
              <a:t>maghetti</a:t>
            </a:r>
            <a:r>
              <a:rPr lang="it-IT" sz="1800" dirty="0" smtClean="0"/>
              <a:t>  scoprono che uno dei loro professori, </a:t>
            </a:r>
            <a:r>
              <a:rPr lang="it-IT" sz="1800" dirty="0" err="1" smtClean="0"/>
              <a:t>Piton</a:t>
            </a:r>
            <a:r>
              <a:rPr lang="it-IT" sz="1800" dirty="0" smtClean="0"/>
              <a:t>, ha trovato il modo per superare il cane a tre teste e avvicinarsi quindi alla pietra filosofale</a:t>
            </a:r>
            <a:r>
              <a:rPr lang="it-IT" sz="1800" dirty="0" smtClean="0"/>
              <a:t>. </a:t>
            </a:r>
            <a:r>
              <a:rPr lang="it-IT" sz="1800" dirty="0" err="1" smtClean="0"/>
              <a:t>Hagrid</a:t>
            </a:r>
            <a:r>
              <a:rPr lang="it-IT" sz="1800" dirty="0" smtClean="0"/>
              <a:t> infatti ha rivelato loro che il cane si addormenta facilmente con della musica. </a:t>
            </a:r>
            <a:r>
              <a:rPr lang="it-IT" sz="1800" dirty="0" smtClean="0"/>
              <a:t>Decidono di </a:t>
            </a:r>
            <a:r>
              <a:rPr lang="it-IT" sz="1800" dirty="0" smtClean="0"/>
              <a:t>fermare </a:t>
            </a:r>
            <a:r>
              <a:rPr lang="it-IT" sz="1800" dirty="0" err="1" smtClean="0"/>
              <a:t>Piton</a:t>
            </a:r>
            <a:r>
              <a:rPr lang="it-IT" sz="1800" dirty="0" smtClean="0"/>
              <a:t> e lo </a:t>
            </a:r>
            <a:r>
              <a:rPr lang="it-IT" sz="1800" dirty="0" smtClean="0"/>
              <a:t>seguono dentro la </a:t>
            </a:r>
            <a:r>
              <a:rPr lang="it-IT" sz="1800" dirty="0" smtClean="0"/>
              <a:t>botola.</a:t>
            </a:r>
            <a:endParaRPr lang="it-IT" sz="1800" b="1" dirty="0" smtClean="0">
              <a:latin typeface="Biancoenero Bold" pitchFamily="50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16386" name="Picture 2" descr="J.K. Rowling's truth about Hagrid spawns sad 'Harry Potter' fan ..."/>
          <p:cNvPicPr>
            <a:picLocks noChangeAspect="1" noChangeArrowheads="1"/>
          </p:cNvPicPr>
          <p:nvPr/>
        </p:nvPicPr>
        <p:blipFill>
          <a:blip r:embed="rId4"/>
          <a:srcRect b="18918"/>
          <a:stretch>
            <a:fillRect/>
          </a:stretch>
        </p:blipFill>
        <p:spPr bwMode="auto">
          <a:xfrm>
            <a:off x="0" y="0"/>
            <a:ext cx="9906000" cy="47148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umos Solem Spell | Harry Potter Wiki | Fandom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286256"/>
          </a:xfrm>
          <a:prstGeom prst="rect">
            <a:avLst/>
          </a:prstGeom>
          <a:noFill/>
        </p:spPr>
      </p:pic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857760"/>
            <a:ext cx="9429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I </a:t>
            </a:r>
            <a:r>
              <a:rPr lang="it-IT" sz="1800" dirty="0" err="1" smtClean="0"/>
              <a:t>maghetti</a:t>
            </a:r>
            <a:r>
              <a:rPr lang="it-IT" sz="1800" dirty="0" smtClean="0"/>
              <a:t> finiscono immersi in una pianta con lunghi tentacoli che cerca di stritolarli. Ma </a:t>
            </a:r>
            <a:r>
              <a:rPr lang="it-IT" sz="1800" dirty="0" err="1" smtClean="0"/>
              <a:t>Hermione</a:t>
            </a:r>
            <a:r>
              <a:rPr lang="it-IT" sz="1800" dirty="0" smtClean="0"/>
              <a:t> lancia un incantesimo di luce e li libera dalle grinfie della pianta. </a:t>
            </a:r>
            <a:endParaRPr lang="it-IT" sz="1800" b="1" dirty="0" smtClean="0">
              <a:latin typeface="Biancoenero Bold" pitchFamily="50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kirmish in the Underground Chambers | Harry Potter Wiki | Fan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357694"/>
          </a:xfrm>
          <a:prstGeom prst="rect">
            <a:avLst/>
          </a:prstGeom>
          <a:noFill/>
        </p:spPr>
      </p:pic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857760"/>
            <a:ext cx="9429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Sopra di loro vedono delle chiavi volanti. Una di quelle chiavi aprirà la porta. Harry allora monta sulla scopa e cerca di prenderla mentre le altre chiavi girano vorticosamente addosso a lui. Un incantesimo ha stregato le chiavi ma alla fine riesce a tuffarsi sulla chiave e a consegnarla ad </a:t>
            </a:r>
            <a:r>
              <a:rPr lang="it-IT" sz="1800" dirty="0" err="1" smtClean="0"/>
              <a:t>Hermione</a:t>
            </a:r>
            <a:r>
              <a:rPr lang="it-IT" sz="1800" dirty="0" smtClean="0"/>
              <a:t> e Ron che aprano la porta e lasciano le altre chiavi fatate dietro di loro. </a:t>
            </a:r>
            <a:endParaRPr lang="it-IT" sz="1800" b="1" dirty="0" smtClean="0">
              <a:latin typeface="Biancoenero Bold" pitchFamily="50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8092" y="4857760"/>
            <a:ext cx="9667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/>
              <a:t>Superata anche la sfida della chiavi i tre ragazzi si ritrovano in una scacchiera. Solo Ron capisce che per passare bisogna vincere la partita. Gli scacchi dei maghi però, sono pericolosi e colpiscono il nemico distruggendolo in mille pezzi. Ron sacrifica il suo pezzo, il cavallo, e finisce scagliato tra le macerie. </a:t>
            </a:r>
            <a:r>
              <a:rPr lang="it-IT" sz="1800" dirty="0" err="1" smtClean="0"/>
              <a:t>Hermione</a:t>
            </a:r>
            <a:r>
              <a:rPr lang="it-IT" sz="1800" dirty="0" smtClean="0"/>
              <a:t> lo soccorre ed Harry decide di proseguire da solo. </a:t>
            </a:r>
            <a:endParaRPr lang="it-IT" sz="1800" b="1" dirty="0" smtClean="0">
              <a:latin typeface="Biancoenero Bold" pitchFamily="50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12290" name="Picture 2" descr="Harry Potter and the Chess Games. — broken.akay on Scorum"/>
          <p:cNvPicPr>
            <a:picLocks noChangeAspect="1" noChangeArrowheads="1"/>
          </p:cNvPicPr>
          <p:nvPr/>
        </p:nvPicPr>
        <p:blipFill>
          <a:blip r:embed="rId4"/>
          <a:srcRect t="19364" b="6129"/>
          <a:stretch>
            <a:fillRect/>
          </a:stretch>
        </p:blipFill>
        <p:spPr bwMode="auto">
          <a:xfrm>
            <a:off x="0" y="0"/>
            <a:ext cx="9906000" cy="4929198"/>
          </a:xfrm>
          <a:prstGeom prst="rect">
            <a:avLst/>
          </a:prstGeom>
          <a:noFill/>
        </p:spPr>
      </p:pic>
      <p:pic>
        <p:nvPicPr>
          <p:cNvPr id="12292" name="Picture 4" descr="Chess GIF - Find on GIF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428652"/>
            <a:ext cx="9906000" cy="53578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ash Italiano on Twitter: &quot;Ricordate il Professor Raptor di Harry ..."/>
          <p:cNvPicPr>
            <a:picLocks noChangeAspect="1" noChangeArrowheads="1"/>
          </p:cNvPicPr>
          <p:nvPr/>
        </p:nvPicPr>
        <p:blipFill>
          <a:blip r:embed="rId2"/>
          <a:srcRect t="5210" b="10388"/>
          <a:stretch>
            <a:fillRect/>
          </a:stretch>
        </p:blipFill>
        <p:spPr bwMode="auto">
          <a:xfrm>
            <a:off x="0" y="0"/>
            <a:ext cx="9906000" cy="557214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715016"/>
            <a:ext cx="9667908" cy="86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accede ad un sala con fuochi e un uomo con il turbante davanti allo specchio delle meraviglie. Non è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Piton…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è il professor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!!. 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rry Potter - Gli anni oscuri di Lord Voldemort | Libri, Sogni e ..."/>
          <p:cNvPicPr>
            <a:picLocks noChangeAspect="1" noChangeArrowheads="1"/>
          </p:cNvPicPr>
          <p:nvPr/>
        </p:nvPicPr>
        <p:blipFill>
          <a:blip r:embed="rId2"/>
          <a:srcRect t="2496" b="21381"/>
          <a:stretch>
            <a:fillRect/>
          </a:stretch>
        </p:blipFill>
        <p:spPr bwMode="auto">
          <a:xfrm>
            <a:off x="0" y="0"/>
            <a:ext cx="9906000" cy="485773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929198"/>
            <a:ext cx="9667908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Il professor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rivela che è lui a volere la Pietra Filosofale. Vuole recuperarla per Lord Voldemort. Così il terribile mago oscuro tornerà in vita !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è impaurito dall’aspetto di Voldemort che vive nel corpo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04746" y="4437112"/>
            <a:ext cx="9263162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Potter ha un anno di età quando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Albus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Silente, </a:t>
            </a:r>
            <a:r>
              <a:rPr lang="it-IT" sz="1800" dirty="0">
                <a:latin typeface="Arial" pitchFamily="34" charset="0"/>
                <a:cs typeface="Arial" pitchFamily="34" charset="0"/>
              </a:rPr>
              <a:t>preside della scuola di magia e stregoneria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Hogwarts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lo lascia davanti alla porta della casa degli zii con una lettera. Egli spiega che il bambino è orfano e che all’età di 11 anni potrà frequentare la scuola essendo lui un piccolo mago.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Opening Scene of Harry Potter and the Philosophers Stone"/>
          <p:cNvPicPr>
            <a:picLocks noChangeAspect="1" noChangeArrowheads="1"/>
          </p:cNvPicPr>
          <p:nvPr/>
        </p:nvPicPr>
        <p:blipFill>
          <a:blip r:embed="rId2"/>
          <a:srcRect t="10874" b="18556"/>
          <a:stretch>
            <a:fillRect/>
          </a:stretch>
        </p:blipFill>
        <p:spPr bwMode="auto">
          <a:xfrm>
            <a:off x="0" y="0"/>
            <a:ext cx="9906000" cy="4286256"/>
          </a:xfrm>
          <a:prstGeom prst="rect">
            <a:avLst/>
          </a:prstGeom>
          <a:noFill/>
        </p:spPr>
      </p:pic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30" y="3571876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8092" y="4500570"/>
            <a:ext cx="9667908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Voldemort rivela che la Pietra si presenta a colui che ne sarà degno. Harry mette la mano nella tasca e sente la Pietra.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si scaglia su di lui per prenderla ma il giovane mago lo tocca per fermarlo e brucia il suo corpo. Harry capisce che è un suo potere e frantuma il corpo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Raptor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con questa magia.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www.geocities.ws/professorquirrellschambers/4930.jpg"/>
          <p:cNvPicPr>
            <a:picLocks noChangeAspect="1" noChangeArrowheads="1"/>
          </p:cNvPicPr>
          <p:nvPr/>
        </p:nvPicPr>
        <p:blipFill>
          <a:blip r:embed="rId2"/>
          <a:srcRect t="12820" b="14102"/>
          <a:stretch>
            <a:fillRect/>
          </a:stretch>
        </p:blipFill>
        <p:spPr bwMode="auto">
          <a:xfrm>
            <a:off x="0" y="0"/>
            <a:ext cx="9906000" cy="4071966"/>
          </a:xfrm>
          <a:prstGeom prst="rect">
            <a:avLst/>
          </a:prstGeom>
          <a:noFill/>
        </p:spPr>
      </p:pic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arry versus Professor Quirrell - Harry Potter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557212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715016"/>
            <a:ext cx="9667908" cy="866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Voldemort è di nuovo sconfitto e il suo spirito torna  vagare nell’oscurità. </a:t>
            </a:r>
          </a:p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chide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gli occhi stremato e si risveglia in infermeria. 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38092" y="5000636"/>
            <a:ext cx="96679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Silente annuncia che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Grifondoro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guadagna 50 punti e vince la coppa delle case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Hogwarts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Tutta la scuola è felice per il successo di Harry contro Voldemort.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Hermione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Harry e Ron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chiudono uno straordinario anno scolastico </a:t>
            </a:r>
            <a:r>
              <a:rPr lang="it-IT" sz="1800" b="1" dirty="0" smtClean="0">
                <a:latin typeface="Biancoenero Bold" pitchFamily="50" charset="0"/>
              </a:rPr>
              <a:t>!</a:t>
            </a:r>
            <a:endParaRPr lang="it-IT" sz="1800" b="1" dirty="0" smtClean="0">
              <a:latin typeface="Biancoenero Bold" pitchFamily="50" charset="0"/>
            </a:endParaRPr>
          </a:p>
        </p:txBody>
      </p:sp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3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  <p:pic>
        <p:nvPicPr>
          <p:cNvPr id="17412" name="Picture 4" descr="Immagine correlata">
            <a:hlinkClick r:id="" action="ppaction://noaction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7170" name="Picture 2" descr="dumbledore on Twitter: &quot;Gryffindor wins the house cup! #Pottermore ..."/>
          <p:cNvPicPr>
            <a:picLocks noChangeAspect="1" noChangeArrowheads="1"/>
          </p:cNvPicPr>
          <p:nvPr/>
        </p:nvPicPr>
        <p:blipFill>
          <a:blip r:embed="rId6"/>
          <a:srcRect t="6340" b="17366"/>
          <a:stretch>
            <a:fillRect/>
          </a:stretch>
        </p:blipFill>
        <p:spPr bwMode="auto">
          <a:xfrm>
            <a:off x="0" y="-214338"/>
            <a:ext cx="9906000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umbledore was gay all his life - but not now? - McDougald.me"/>
          <p:cNvPicPr>
            <a:picLocks noChangeAspect="1" noChangeArrowheads="1"/>
          </p:cNvPicPr>
          <p:nvPr/>
        </p:nvPicPr>
        <p:blipFill>
          <a:blip r:embed="rId3"/>
          <a:srcRect b="7551"/>
          <a:stretch>
            <a:fillRect/>
          </a:stretch>
        </p:blipFill>
        <p:spPr bwMode="auto">
          <a:xfrm>
            <a:off x="19050" y="0"/>
            <a:ext cx="9886950" cy="514351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286388"/>
            <a:ext cx="9667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è finalmente felice e si sente veramente e casa con i suoi nuovi amici ! Molte altre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avvenuture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lo aspettano !</a:t>
            </a:r>
            <a:endParaRPr lang="it-IT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4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  <p:pic>
        <p:nvPicPr>
          <p:cNvPr id="17412" name="Picture 4" descr="Immagine correlata">
            <a:hlinkClick r:id="" action="ppaction://noaction">
              <a:snd r:embed="rId5" name="click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6146" name="Picture 2" descr="GRYFFINDOR-FOR-THE-WIN | Tumblr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906000" cy="51313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rry Potter, un nuovo film? Le parole di J.K. Rowl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4953002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0" y="5286388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b="1" dirty="0" smtClean="0">
                <a:latin typeface="Biancoenero Bold" pitchFamily="50" charset="0"/>
              </a:rPr>
              <a:t>FINE</a:t>
            </a:r>
          </a:p>
        </p:txBody>
      </p:sp>
      <p:pic>
        <p:nvPicPr>
          <p:cNvPr id="9" name="- Bow Before Your Ki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953528" y="435769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arry Potter: JK Rowling reveals why the Dursleys hated Harry"/>
          <p:cNvPicPr>
            <a:picLocks noChangeAspect="1" noChangeArrowheads="1"/>
          </p:cNvPicPr>
          <p:nvPr/>
        </p:nvPicPr>
        <p:blipFill>
          <a:blip r:embed="rId3"/>
          <a:srcRect t="4999" b="8333"/>
          <a:stretch>
            <a:fillRect/>
          </a:stretch>
        </p:blipFill>
        <p:spPr bwMode="auto">
          <a:xfrm>
            <a:off x="0" y="0"/>
            <a:ext cx="9906000" cy="421481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786322"/>
            <a:ext cx="9263162" cy="169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Nella casa degli zii Harry, però, cresce infelice e solo</a:t>
            </a:r>
            <a:r>
              <a:rPr lang="it-IT" sz="1800" dirty="0">
                <a:latin typeface="Arial" pitchFamily="34" charset="0"/>
                <a:cs typeface="Arial" pitchFamily="34" charset="0"/>
              </a:rPr>
              <a:t>.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l contrario di Harry, loro sanno che è un mago e per questo lo considerano strano e anormale. Ma come aveva detto Silente, qualcosa cambia per il suo undicesimo compleanno.</a:t>
            </a:r>
          </a:p>
          <a:p>
            <a:pPr>
              <a:lnSpc>
                <a:spcPct val="150000"/>
              </a:lnSpc>
            </a:pPr>
            <a:endParaRPr lang="it-IT" sz="1800" b="1" dirty="0">
              <a:latin typeface="Biancoenero Bold" pitchFamily="50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6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arry's Original Hogwarts Acceptance Letter Up for Auction | The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67"/>
            <a:ext cx="9906000" cy="499716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5143512"/>
            <a:ext cx="926316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Da quel giorno la casa degli zii viene raggiunta da un numero impressionante di lettere indirizzate a lui e tutte eliminate dal crudele zio Vernon.  La famiglia decide quindi di ritirarsi in un luogo sperduto  per non ricevere più le fastidiose lettere.  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ag 1">
            <a:hlinkClick r:id="" action="ppaction://media"/>
          </p:cNvPr>
          <p:cNvPicPr>
            <a:picLocks noRot="1" noChangeAspect="1"/>
          </p:cNvPicPr>
          <p:nvPr>
            <a:wavAudioFile r:embed="rId1" name="pag 1"/>
          </p:nvPr>
        </p:nvPicPr>
        <p:blipFill>
          <a:blip r:embed="rId4"/>
          <a:stretch>
            <a:fillRect/>
          </a:stretch>
        </p:blipFill>
        <p:spPr>
          <a:xfrm>
            <a:off x="9024966" y="3714752"/>
            <a:ext cx="595282" cy="595282"/>
          </a:xfrm>
          <a:prstGeom prst="rect">
            <a:avLst/>
          </a:prstGeom>
        </p:spPr>
      </p:pic>
      <p:pic>
        <p:nvPicPr>
          <p:cNvPr id="17412" name="Picture 4" descr="Immagine correlata">
            <a:hlinkClick r:id="" action="ppaction://noaction">
              <a:snd r:embed="rId5" name="click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agriddoor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2064"/>
            <a:ext cx="9906000" cy="517551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38092" y="4786322"/>
            <a:ext cx="9263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Una notte un tremendo bussare fa scuotere la casa. Un omone barbuto sfonda la porta e si presenta con il nome di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Rubeus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Hagrid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, custode e guardiano della scuola di magia di Hogwarts. Gli zii e il cugino Dudley rimangono terrorizzati mentre Harry osserva attonito il gigante. 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arry Potter Thank You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421481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09530" y="4500570"/>
            <a:ext cx="9263162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smtClean="0">
                <a:latin typeface="Arial" pitchFamily="34" charset="0"/>
                <a:cs typeface="Arial" pitchFamily="34" charset="0"/>
              </a:rPr>
              <a:t>Harry scopre finalmente tutta la verità: suo padre e sua madre erano brillanti maghi e anche lui un giorno lo sarebbe senz’altro diventato. Poi il gigante accese il fuoco e dette ad Harry una torta per il suo compleanno e gli consegno la lettera per Hogwarts. La scuola di magia lo stava aspettando !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arry Potter and the Sorcerer's Stone - Hagrid and Harry in Diagon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92"/>
            <a:ext cx="9906000" cy="508119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1419" y="5117022"/>
            <a:ext cx="926316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Hagrid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prima di partire lo accompagna a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Diagon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Alley, una strada misteriosa di Londra e inaccessibile ai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Babbani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cioè persone senza poteri magici. Qui Harry potrà acquistare ciò che gli occorre per la scuola: solo ed esclusivamente materiale magico.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2" y="378619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530" y="3714752"/>
            <a:ext cx="92631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Hagrid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 il quale spiega a Harry che i genitori di Harry sono morti dieci anni prima assassinati da Voldemort un mago crudele e molto potente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it-IT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1800" dirty="0" smtClean="0">
                <a:latin typeface="Arial" pitchFamily="34" charset="0"/>
                <a:cs typeface="Arial" pitchFamily="34" charset="0"/>
              </a:rPr>
              <a:t>Voldemort era il signore oscuro di un regno del terrore ed era l’autore di un numero elevato di omicidi di maghi e di persone comuni chiamate dai maghi stessi i </a:t>
            </a:r>
            <a:r>
              <a:rPr lang="it-IT" sz="1800" dirty="0" err="1" smtClean="0">
                <a:latin typeface="Arial" pitchFamily="34" charset="0"/>
                <a:cs typeface="Arial" pitchFamily="34" charset="0"/>
              </a:rPr>
              <a:t>Babbani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. La notte in cui Voldemort uccise i genitori di Harry qualcosa cambiò. Una forza, infatti, protesse Harry rimbalzando la magia di Voldemort contro se stesso. Il mago oscuro, però, non morì ma perse tutti i suoi poteri e scomparve. Tutto ciò che rimase di quella notte è una cicatrice che Harry porta sulla </a:t>
            </a:r>
            <a:r>
              <a:rPr lang="it-IT" sz="1800" dirty="0" smtClean="0">
                <a:latin typeface="Arial" pitchFamily="34" charset="0"/>
                <a:cs typeface="Arial" pitchFamily="34" charset="0"/>
              </a:rPr>
              <a:t>fronte.</a:t>
            </a:r>
            <a:endParaRPr lang="it-IT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Perché Voldemort non riuscì a uccidere Harry Potter? La spiegazione"/>
          <p:cNvPicPr>
            <a:picLocks noChangeAspect="1" noChangeArrowheads="1"/>
          </p:cNvPicPr>
          <p:nvPr/>
        </p:nvPicPr>
        <p:blipFill>
          <a:blip r:embed="rId2"/>
          <a:srcRect t="12948" b="19565"/>
          <a:stretch>
            <a:fillRect/>
          </a:stretch>
        </p:blipFill>
        <p:spPr bwMode="auto">
          <a:xfrm>
            <a:off x="238092" y="0"/>
            <a:ext cx="9215502" cy="3571876"/>
          </a:xfrm>
          <a:prstGeom prst="rect">
            <a:avLst/>
          </a:prstGeom>
          <a:noFill/>
        </p:spPr>
      </p:pic>
      <p:pic>
        <p:nvPicPr>
          <p:cNvPr id="17412" name="Picture 4" descr="Immagine correlata">
            <a:hlinkClick r:id="" action="ppaction://noaction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8" y="3071810"/>
            <a:ext cx="511129" cy="5111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1519</Words>
  <Application>Microsoft Office PowerPoint</Application>
  <PresentationFormat>A4 (21x29,7 cm)</PresentationFormat>
  <Paragraphs>47</Paragraphs>
  <Slides>34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Power books Audiolibri ad alta leggibilità   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Utente</cp:lastModifiedBy>
  <cp:revision>62</cp:revision>
  <dcterms:created xsi:type="dcterms:W3CDTF">2019-01-28T09:01:30Z</dcterms:created>
  <dcterms:modified xsi:type="dcterms:W3CDTF">2020-04-08T11:58:50Z</dcterms:modified>
</cp:coreProperties>
</file>