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7" r:id="rId19"/>
    <p:sldId id="276" r:id="rId20"/>
    <p:sldId id="267" r:id="rId21"/>
    <p:sldId id="268" r:id="rId2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42" autoAdjust="0"/>
  </p:normalViewPr>
  <p:slideViewPr>
    <p:cSldViewPr>
      <p:cViewPr>
        <p:scale>
          <a:sx n="84" d="100"/>
          <a:sy n="84" d="100"/>
        </p:scale>
        <p:origin x="-32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876B-D1E1-4141-BE29-314D13701E27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79824-1FBD-4846-AA15-0777C92C77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A8FD-5A3D-49D6-9A72-C83B0C825995}" type="datetimeFigureOut">
              <a:rPr lang="it-IT" smtClean="0"/>
              <a:pPr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CFF1-6A70-4CA4-A2E5-E43C951604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isultati immagini per il viaggio di arlo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1787"/>
            <a:ext cx="6408738" cy="481171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786314" y="414338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/>
                </a:solidFill>
                <a:latin typeface="Arial Rounded MT Bold" pitchFamily="34" charset="0"/>
                <a:cs typeface="Arial" pitchFamily="34" charset="0"/>
              </a:rPr>
              <a:t>TRAINING ORTOGRAFICO SU ERRORI NON FONOLOGICI</a:t>
            </a:r>
            <a:endParaRPr lang="it-IT" sz="2000" dirty="0">
              <a:solidFill>
                <a:schemeClr val="accent1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ha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6248" y="30718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ha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571604" y="3143254"/>
            <a:ext cx="5786478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cucciolo di umano lo ___ sentito urlare per chiedere aiuto.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00826" y="30718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</a:t>
            </a:r>
            <a:endParaRPr lang="it-IT" sz="2400" dirty="0"/>
          </a:p>
        </p:txBody>
      </p:sp>
      <p:pic>
        <p:nvPicPr>
          <p:cNvPr id="9218" name="Picture 2" descr="Risultati immagini per the good dinosa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0"/>
            <a:ext cx="699452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ha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57884" y="30718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ha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571604" y="3143254"/>
            <a:ext cx="5786478" cy="571504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L’umano si comporta in modo strano. ___ fame.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0"/>
            <a:ext cx="604838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ha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57884" y="30718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ha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571604" y="3143254"/>
            <a:ext cx="5786478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si conosce il suo nome. Ma lui ________visto la strada da percorrere.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Risultati immagini per the good dinosa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971800"/>
            <a:ext cx="11515725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ha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57950" y="314325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ha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571604" y="3214692"/>
            <a:ext cx="5786478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dinosauro si fa coraggio e cerca </a:t>
            </a:r>
            <a:r>
              <a:rPr lang="it-IT" sz="20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aiuto.Non</a:t>
            </a:r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____ le idee chiare. 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>
          <a:blip r:embed="rId4"/>
          <a:srcRect t="8837" b="14574"/>
          <a:stretch>
            <a:fillRect/>
          </a:stretch>
        </p:blipFill>
        <p:spPr bwMode="auto">
          <a:xfrm>
            <a:off x="2214546" y="0"/>
            <a:ext cx="4643470" cy="280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Goudy Stout" pitchFamily="18" charset="0"/>
              </a:rPr>
              <a:t>è</a:t>
            </a:r>
            <a:endParaRPr lang="it-IT" sz="3200" dirty="0">
              <a:latin typeface="Goudy Stout" pitchFamily="18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latin typeface="Goudy Stout" pitchFamily="18" charset="0"/>
              </a:rPr>
              <a:t>e</a:t>
            </a:r>
            <a:endParaRPr lang="it-IT" sz="3600" dirty="0">
              <a:latin typeface="Goudy Stout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00430" y="32146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è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500034" y="428610"/>
            <a:ext cx="8143932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Continua la storia usando   </a:t>
            </a:r>
            <a:r>
              <a:rPr lang="it-IT" sz="43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it-IT" sz="41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è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42910" y="3286130"/>
            <a:ext cx="814393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Arlo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__ dinosauro tutto verde.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6"/>
            <a:ext cx="1138024" cy="19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Goudy Stout" pitchFamily="18" charset="0"/>
              </a:rPr>
              <a:t>E</a:t>
            </a:r>
            <a:endParaRPr lang="it-IT" sz="3200" dirty="0">
              <a:latin typeface="Goudy Stout" pitchFamily="18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latin typeface="Goudy Stout" pitchFamily="18" charset="0"/>
              </a:rPr>
              <a:t>è</a:t>
            </a:r>
            <a:endParaRPr lang="it-IT" sz="3600" dirty="0">
              <a:latin typeface="Goudy Stout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34290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</a:t>
            </a:r>
            <a:endParaRPr lang="it-IT" sz="24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71472" y="3500444"/>
            <a:ext cx="814393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Arlo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__ Spot iniziano un viaggio pieno di pericoli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" descr="Risultati immagini per the good dinosa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Goudy Stout" pitchFamily="18" charset="0"/>
              </a:rPr>
              <a:t>E</a:t>
            </a:r>
            <a:endParaRPr lang="it-IT" sz="3200" dirty="0">
              <a:latin typeface="Goudy Stout" pitchFamily="18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latin typeface="Goudy Stout" pitchFamily="18" charset="0"/>
              </a:rPr>
              <a:t>è</a:t>
            </a:r>
            <a:endParaRPr lang="it-IT" sz="3600" dirty="0">
              <a:latin typeface="Goudy Stout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14744" y="385763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</a:t>
            </a:r>
            <a:endParaRPr lang="it-IT" sz="24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928794" y="3786196"/>
            <a:ext cx="550072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Spot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trova il modo di attraversare la montagna ___ 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Arlo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 segue.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Risultati immagini per the good dinosa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1928794" y="3786196"/>
            <a:ext cx="55007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6"/>
            <a:ext cx="3214710" cy="3629016"/>
          </a:xfrm>
          <a:prstGeom prst="rect">
            <a:avLst/>
          </a:prstGeom>
          <a:noFill/>
        </p:spPr>
      </p:pic>
      <p:sp>
        <p:nvSpPr>
          <p:cNvPr id="5" name="Rettangolo 4">
            <a:hlinkClick r:id="" action="ppaction://hlinkshowjump?jump=nextslide" highlightClick="1">
              <a:snd r:embed="rId3" name="applause.wav" builtIn="1"/>
            </a:hlinkClick>
          </p:cNvPr>
          <p:cNvSpPr/>
          <p:nvPr/>
        </p:nvSpPr>
        <p:spPr>
          <a:xfrm>
            <a:off x="4429124" y="642924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Il gatto e l’aquila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1428742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Il gatto e la aquila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3214692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I’ gatto e l’aquila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2285998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Il gatto e 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laquila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1928794" y="3786196"/>
            <a:ext cx="55007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6"/>
            <a:ext cx="3214710" cy="3629016"/>
          </a:xfrm>
          <a:prstGeom prst="rect">
            <a:avLst/>
          </a:prstGeom>
          <a:noFill/>
        </p:spPr>
      </p:pic>
      <p:sp>
        <p:nvSpPr>
          <p:cNvPr id="5" name="Rettangolo 4">
            <a:hlinkClick r:id="" action="ppaction://hlinkshowjump?jump=nextslide" highlightClick="1">
              <a:snd r:embed="rId3" name="applause.wav" builtIn="1"/>
            </a:hlinkClick>
          </p:cNvPr>
          <p:cNvSpPr/>
          <p:nvPr/>
        </p:nvSpPr>
        <p:spPr>
          <a:xfrm>
            <a:off x="4429124" y="1571618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La lontra ha una lunga coda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857238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La lontra a una lunga coda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3071816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La lontra ha una l’unga coda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2285998"/>
            <a:ext cx="4071966" cy="50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ontra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ha una lunga coda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1928794" y="3786196"/>
            <a:ext cx="55007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0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6"/>
            <a:ext cx="3214710" cy="3629016"/>
          </a:xfrm>
          <a:prstGeom prst="rect">
            <a:avLst/>
          </a:prstGeom>
          <a:noFill/>
        </p:spPr>
      </p:pic>
      <p:sp>
        <p:nvSpPr>
          <p:cNvPr id="5" name="Rettangolo 4">
            <a:hlinkClick r:id="" action="ppaction://hlinkshowjump?jump=nextslide" highlightClick="1">
              <a:snd r:embed="rId3" name="applause.wav" builtIn="1"/>
            </a:hlinkClick>
          </p:cNvPr>
          <p:cNvSpPr/>
          <p:nvPr/>
        </p:nvSpPr>
        <p:spPr>
          <a:xfrm>
            <a:off x="4429124" y="2357436"/>
            <a:ext cx="4071966" cy="5715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L’ombra dell’albero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1428742"/>
            <a:ext cx="4071966" cy="5715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L’ombra dello albero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3214692"/>
            <a:ext cx="4071966" cy="5715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L’ombra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dellalbero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>
            <a:hlinkClick r:id="" action="ppaction://noaction" highlightClick="1">
              <a:snd r:embed="rId4" name="hammer.wav" builtIn="1"/>
            </a:hlinkClick>
          </p:cNvPr>
          <p:cNvSpPr/>
          <p:nvPr/>
        </p:nvSpPr>
        <p:spPr>
          <a:xfrm>
            <a:off x="4429124" y="642924"/>
            <a:ext cx="4071966" cy="5715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Arial" pitchFamily="34" charset="0"/>
                <a:cs typeface="Arial" pitchFamily="34" charset="0"/>
              </a:rPr>
              <a:t>Lombra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dellalbero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viaggio di arlo"/>
          <p:cNvPicPr>
            <a:picLocks noChangeAspect="1" noChangeArrowheads="1"/>
          </p:cNvPicPr>
          <p:nvPr/>
        </p:nvPicPr>
        <p:blipFill>
          <a:blip r:embed="rId2"/>
          <a:srcRect t="8345" b="95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85720" y="4357700"/>
            <a:ext cx="2143140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Kung Fu Panda" pitchFamily="2" charset="0"/>
              </a:rPr>
              <a:t>MENU</a:t>
            </a:r>
            <a:endParaRPr lang="it-IT" dirty="0">
              <a:solidFill>
                <a:schemeClr val="bg1"/>
              </a:solidFill>
              <a:latin typeface="Kung Fu Panda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8992" y="4357700"/>
            <a:ext cx="2143140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Kung Fu Panda" pitchFamily="2" charset="0"/>
              </a:rPr>
              <a:t>PERCORSO</a:t>
            </a:r>
            <a:endParaRPr lang="it-IT" dirty="0">
              <a:solidFill>
                <a:schemeClr val="bg1"/>
              </a:solidFill>
              <a:latin typeface="Kung Fu Panda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786578" y="4357700"/>
            <a:ext cx="2143140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Kung Fu Panda" pitchFamily="2" charset="0"/>
              </a:rPr>
              <a:t>ESCI</a:t>
            </a:r>
            <a:endParaRPr lang="it-IT" dirty="0">
              <a:solidFill>
                <a:schemeClr val="bg1"/>
              </a:solidFill>
              <a:latin typeface="Kung Fu Pa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6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background mesozo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5D7DE"/>
              </a:clrFrom>
              <a:clrTo>
                <a:srgbClr val="A5D7DE">
                  <a:alpha val="0"/>
                </a:srgbClr>
              </a:clrTo>
            </a:clrChange>
            <a:lum bright="26000" contrast="-70000"/>
          </a:blip>
          <a:srcRect r="12155" b="11719"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Arlo</a:t>
            </a:r>
            <a:r>
              <a:rPr lang="it-IT" dirty="0" smtClean="0"/>
              <a:t> ha sempre paura.. </a:t>
            </a:r>
            <a:r>
              <a:rPr lang="it-IT" dirty="0" smtClean="0"/>
              <a:t>Aiutalo tu !  </a:t>
            </a:r>
            <a:r>
              <a:rPr lang="it-IT" sz="3100" dirty="0" smtClean="0"/>
              <a:t>T</a:t>
            </a:r>
            <a:r>
              <a:rPr lang="it-IT" sz="3100" dirty="0" smtClean="0"/>
              <a:t>rova le parole che hanno bisogno dell’apostrofo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3174" y="1714494"/>
            <a:ext cx="1828784" cy="30944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Dinosauro</a:t>
            </a:r>
          </a:p>
          <a:p>
            <a:pPr>
              <a:buNone/>
            </a:pPr>
            <a:r>
              <a:rPr lang="it-IT" dirty="0" smtClean="0"/>
              <a:t>Tracce</a:t>
            </a:r>
          </a:p>
          <a:p>
            <a:pPr>
              <a:buNone/>
            </a:pPr>
            <a:r>
              <a:rPr lang="it-IT" dirty="0" smtClean="0"/>
              <a:t>Porta</a:t>
            </a:r>
          </a:p>
          <a:p>
            <a:pPr>
              <a:buNone/>
            </a:pPr>
            <a:r>
              <a:rPr lang="it-IT" dirty="0" smtClean="0"/>
              <a:t>Alce</a:t>
            </a:r>
          </a:p>
          <a:p>
            <a:pPr>
              <a:buNone/>
            </a:pPr>
            <a:r>
              <a:rPr lang="it-IT" dirty="0" smtClean="0"/>
              <a:t>Arco</a:t>
            </a:r>
          </a:p>
          <a:p>
            <a:pPr>
              <a:buNone/>
            </a:pPr>
            <a:r>
              <a:rPr lang="it-IT" dirty="0" smtClean="0"/>
              <a:t>Tronco</a:t>
            </a:r>
          </a:p>
          <a:p>
            <a:pPr>
              <a:buNone/>
            </a:pPr>
            <a:r>
              <a:rPr lang="it-IT" dirty="0" smtClean="0"/>
              <a:t>Clava 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929190" y="1714494"/>
            <a:ext cx="1828784" cy="309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Fortino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Acqua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Mare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Uva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Giaguaro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l="21558" b="22499"/>
          <a:stretch>
            <a:fillRect/>
          </a:stretch>
        </p:blipFill>
        <p:spPr bwMode="auto">
          <a:xfrm>
            <a:off x="0" y="1857334"/>
            <a:ext cx="2339353" cy="328616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714612" y="2928940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714612" y="3357568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929190" y="2500312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000628" y="3714758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background mesozo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5D7DE"/>
              </a:clrFrom>
              <a:clrTo>
                <a:srgbClr val="A5D7DE">
                  <a:alpha val="0"/>
                </a:srgbClr>
              </a:clrTo>
            </a:clrChange>
            <a:lum bright="26000" contrast="-70000"/>
          </a:blip>
          <a:srcRect r="12155" b="11719"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Arlo</a:t>
            </a:r>
            <a:r>
              <a:rPr lang="it-IT" dirty="0" smtClean="0"/>
              <a:t> ha sempre paura.. Aiutalo a trovare l’apostrofo dove </a:t>
            </a:r>
            <a:r>
              <a:rPr lang="it-IT" dirty="0" err="1" smtClean="0"/>
              <a:t>occorre…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3174" y="1714494"/>
            <a:ext cx="1828784" cy="30944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Anima </a:t>
            </a:r>
          </a:p>
          <a:p>
            <a:pPr>
              <a:buNone/>
            </a:pPr>
            <a:r>
              <a:rPr lang="it-IT" dirty="0" smtClean="0"/>
              <a:t>Sangue</a:t>
            </a:r>
          </a:p>
          <a:p>
            <a:pPr>
              <a:buNone/>
            </a:pPr>
            <a:r>
              <a:rPr lang="it-IT" dirty="0" smtClean="0"/>
              <a:t>Paura</a:t>
            </a:r>
          </a:p>
          <a:p>
            <a:pPr>
              <a:buNone/>
            </a:pPr>
            <a:r>
              <a:rPr lang="it-IT" dirty="0" smtClean="0"/>
              <a:t>Arance</a:t>
            </a:r>
          </a:p>
          <a:p>
            <a:pPr>
              <a:buNone/>
            </a:pPr>
            <a:r>
              <a:rPr lang="it-IT" dirty="0" smtClean="0"/>
              <a:t>Ali </a:t>
            </a:r>
          </a:p>
          <a:p>
            <a:pPr>
              <a:buNone/>
            </a:pPr>
            <a:r>
              <a:rPr lang="it-IT" dirty="0" smtClean="0"/>
              <a:t>Osso 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929190" y="1714494"/>
            <a:ext cx="1828784" cy="309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Attacco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Anatra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Elettricità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Arma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Bastoni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/>
              <a:t>Pietra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l="21558" b="22499"/>
          <a:stretch>
            <a:fillRect/>
          </a:stretch>
        </p:blipFill>
        <p:spPr bwMode="auto">
          <a:xfrm>
            <a:off x="0" y="1857334"/>
            <a:ext cx="2339353" cy="328616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643174" y="1785932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714612" y="3286130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714612" y="3714758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714612" y="4214824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000628" y="1785932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000628" y="2285998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000628" y="2786064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000628" y="3286130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20" y="214296"/>
            <a:ext cx="8572560" cy="1102519"/>
          </a:xfrm>
        </p:spPr>
        <p:txBody>
          <a:bodyPr/>
          <a:lstStyle/>
          <a:p>
            <a:r>
              <a:rPr lang="it-IT" dirty="0" smtClean="0"/>
              <a:t>Tutto ebbe inizio 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1428742"/>
            <a:ext cx="8572560" cy="131445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Utilizza l’ha dove significa avere per completare le frasi</a:t>
            </a:r>
            <a:endParaRPr lang="it-IT" sz="2800" dirty="0"/>
          </a:p>
        </p:txBody>
      </p:sp>
      <p:pic>
        <p:nvPicPr>
          <p:cNvPr id="1026" name="Picture 2" descr="Risultati immagini per viaggio di arlo iniz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06717"/>
            <a:ext cx="6786610" cy="2836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0100" y="3000378"/>
            <a:ext cx="7000924" cy="571504"/>
          </a:xfrm>
        </p:spPr>
        <p:txBody>
          <a:bodyPr>
            <a:normAutofit fontScale="92500"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papà dinosauro va ____ vedere le uova insieme alla mamma.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85720" y="3643320"/>
            <a:ext cx="1285884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Kung Fu Panda" pitchFamily="2" charset="0"/>
              </a:rPr>
              <a:t>HA</a:t>
            </a:r>
            <a:endParaRPr lang="it-IT" sz="2800" dirty="0">
              <a:latin typeface="Kung Fu Panda" pitchFamily="2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500958" y="3643320"/>
            <a:ext cx="1285884" cy="12858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Kung Fu Panda" pitchFamily="2" charset="0"/>
              </a:rPr>
              <a:t>A</a:t>
            </a:r>
            <a:endParaRPr lang="it-IT" sz="2800" dirty="0">
              <a:latin typeface="Kung Fu Panda" pitchFamily="2" charset="0"/>
            </a:endParaRPr>
          </a:p>
        </p:txBody>
      </p:sp>
      <p:pic>
        <p:nvPicPr>
          <p:cNvPr id="16386" name="Picture 2" descr="Risultati immagini per arlo's egg"/>
          <p:cNvPicPr>
            <a:picLocks noChangeAspect="1" noChangeArrowheads="1"/>
          </p:cNvPicPr>
          <p:nvPr/>
        </p:nvPicPr>
        <p:blipFill>
          <a:blip r:embed="rId2"/>
          <a:srcRect t="23874" b="24030"/>
          <a:stretch>
            <a:fillRect/>
          </a:stretch>
        </p:blipFill>
        <p:spPr bwMode="auto">
          <a:xfrm>
            <a:off x="0" y="0"/>
            <a:ext cx="9144000" cy="2786064"/>
          </a:xfrm>
          <a:prstGeom prst="rect">
            <a:avLst/>
          </a:prstGeom>
          <a:noFill/>
        </p:spPr>
      </p:pic>
      <p:pic>
        <p:nvPicPr>
          <p:cNvPr id="16388" name="Picture 4" descr="Risultati immagini per freccia 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143386"/>
            <a:ext cx="500066" cy="42862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428992" y="29289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2147E-6 C 0.00278 -0.02098 0.00052 -0.01296 0.00503 -0.02499 C 0.00816 -0.04226 0.01007 -0.05922 0.02048 -0.06601 C 0.02482 -0.07835 0.03698 -0.08513 0.04479 -0.08884 C 0.04948 -0.09716 0.05625 -0.10087 0.06267 -0.10457 C 0.08472 -0.13017 0.11302 -0.12924 0.13837 -0.13202 C 0.16875 -0.1314 0.19896 -0.13202 0.22934 -0.12986 C 0.2375 -0.12924 0.2566 -0.11289 0.26667 -0.10919 C 0.27118 -0.10364 0.27569 -0.10364 0.28073 -0.10025 C 0.28732 -0.09593 0.29323 -0.09161 0.3 -0.08884 C 0.30764 -0.07958 0.31632 -0.07557 0.3243 -0.06817 C 0.33298 -0.06015 0.32326 -0.06632 0.33194 -0.06138 C 0.33958 -0.05182 0.34236 -0.04997 0.35 -0.04318 C 0.35312 -0.03455 0.35573 -0.03517 0.36024 -0.02961 C 0.36736 -0.02098 0.36649 -0.01666 0.37552 -0.01357 C 0.37673 -0.01141 0.37778 -0.00864 0.37934 -0.00679 C 0.38542 0.00031 0.38194 -0.00926 0.38455 1.22147E-6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14480" y="3143254"/>
            <a:ext cx="6286544" cy="571504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mamma e il papà ______ una strana reazione.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285720" y="3643320"/>
            <a:ext cx="1285884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latin typeface="Kung Fu Panda" pitchFamily="2" charset="0"/>
              </a:rPr>
              <a:t>HAnno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00958" y="3643320"/>
            <a:ext cx="1285884" cy="12858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Anno</a:t>
            </a:r>
            <a:endParaRPr lang="it-IT" sz="1400" dirty="0">
              <a:latin typeface="Kung Fu Panda" pitchFamily="2" charset="0"/>
            </a:endParaRPr>
          </a:p>
        </p:txBody>
      </p:sp>
      <p:pic>
        <p:nvPicPr>
          <p:cNvPr id="17410" name="Picture 2" descr="Immagine correlata"/>
          <p:cNvPicPr>
            <a:picLocks noChangeAspect="1" noChangeArrowheads="1"/>
          </p:cNvPicPr>
          <p:nvPr/>
        </p:nvPicPr>
        <p:blipFill>
          <a:blip r:embed="rId4"/>
          <a:srcRect t="12568" b="13814"/>
          <a:stretch>
            <a:fillRect/>
          </a:stretch>
        </p:blipFill>
        <p:spPr bwMode="auto">
          <a:xfrm>
            <a:off x="0" y="0"/>
            <a:ext cx="9144000" cy="292895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214810" y="31432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hanno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285720" y="3643320"/>
            <a:ext cx="1285884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HA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00958" y="3643320"/>
            <a:ext cx="1285884" cy="12858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86182" y="32861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ha</a:t>
            </a:r>
            <a:endParaRPr lang="it-IT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2000232" y="3357568"/>
            <a:ext cx="5500726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Arlo</a:t>
            </a:r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cresce. Lui ___continuamente paura, perché è il più piccolo.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2" descr="Risultati immagini per il viaggio di ar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6929486" cy="309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7572396" y="3500444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214282" y="3643320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HA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9058" y="357188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928794" y="3429006"/>
            <a:ext cx="5500726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Arlo</a:t>
            </a:r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vuole molto bene alla sua famiglia. Un giorno il papà va _</a:t>
            </a:r>
            <a:r>
              <a:rPr lang="it-IT" sz="21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</a:t>
            </a:r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__ caccia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 descr="Risultati immagini per the good dinosaur parents"/>
          <p:cNvPicPr>
            <a:picLocks noChangeAspect="1" noChangeArrowheads="1"/>
          </p:cNvPicPr>
          <p:nvPr/>
        </p:nvPicPr>
        <p:blipFill>
          <a:blip r:embed="rId4"/>
          <a:srcRect t="14670" b="11980"/>
          <a:stretch>
            <a:fillRect/>
          </a:stretch>
        </p:blipFill>
        <p:spPr bwMode="auto">
          <a:xfrm>
            <a:off x="0" y="0"/>
            <a:ext cx="9144000" cy="314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7572396" y="3500444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Kung Fu Panda" pitchFamily="2" charset="0"/>
              </a:rPr>
              <a:t>Ho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4285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o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57356" y="34290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ho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714480" y="3286130"/>
            <a:ext cx="5786478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piccolo dinosauro perde la sua famiglia. Esclama “____   paura , sono rimasto da solo”…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4" name="Picture 2" descr="Risultati immagini per the good dinosaur par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6429420" cy="314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357158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smtClean="0">
                <a:latin typeface="Kung Fu Panda" pitchFamily="2" charset="0"/>
              </a:rPr>
              <a:t>a</a:t>
            </a:r>
            <a:endParaRPr lang="it-IT" sz="1200" dirty="0">
              <a:latin typeface="Kung Fu Panda" pitchFamily="2" charset="0"/>
            </a:endParaRPr>
          </a:p>
        </p:txBody>
      </p:sp>
      <p:sp>
        <p:nvSpPr>
          <p:cNvPr id="6" name="Ovale 5">
            <a:hlinkClick r:id="" action="ppaction://noaction" highlightClick="1">
              <a:snd r:embed="rId3" name="hammer.wav" builtIn="1"/>
            </a:hlinkClick>
          </p:cNvPr>
          <p:cNvSpPr/>
          <p:nvPr/>
        </p:nvSpPr>
        <p:spPr>
          <a:xfrm>
            <a:off x="7572396" y="3571882"/>
            <a:ext cx="1285884" cy="12858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Kung Fu Panda" pitchFamily="2" charset="0"/>
              </a:rPr>
              <a:t>ha</a:t>
            </a:r>
            <a:endParaRPr lang="it-IT" sz="1400" dirty="0">
              <a:latin typeface="Kung Fu Pand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43438" y="30718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</a:t>
            </a:r>
            <a:endParaRPr lang="it-IT" sz="24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571604" y="3214692"/>
            <a:ext cx="5786478" cy="5715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piccolo dinosauro rimane ___ terra in fondo ___ un burrone.</a:t>
            </a:r>
            <a:endParaRPr lang="it-IT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29388" y="30718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332</Words>
  <Application>Microsoft Office PowerPoint</Application>
  <PresentationFormat>Presentazione su schermo (16:9)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Tutto ebbe inizio …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Arlo ha sempre paura.. Aiutalo tu !  Trova le parole che hanno bisogno dell’apostrofo</vt:lpstr>
      <vt:lpstr>Arlo ha sempre paura.. Aiutalo a trovare l’apostrofo dove occorre…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28</cp:revision>
  <dcterms:created xsi:type="dcterms:W3CDTF">2019-05-13T08:08:25Z</dcterms:created>
  <dcterms:modified xsi:type="dcterms:W3CDTF">2019-06-13T08:37:03Z</dcterms:modified>
</cp:coreProperties>
</file>