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91" r:id="rId11"/>
    <p:sldId id="273" r:id="rId12"/>
    <p:sldId id="259" r:id="rId13"/>
    <p:sldId id="265" r:id="rId14"/>
    <p:sldId id="277" r:id="rId15"/>
    <p:sldId id="272" r:id="rId16"/>
    <p:sldId id="266" r:id="rId17"/>
    <p:sldId id="271" r:id="rId18"/>
    <p:sldId id="278" r:id="rId19"/>
    <p:sldId id="279" r:id="rId20"/>
    <p:sldId id="282" r:id="rId21"/>
    <p:sldId id="281" r:id="rId22"/>
    <p:sldId id="269" r:id="rId23"/>
    <p:sldId id="267" r:id="rId24"/>
    <p:sldId id="270" r:id="rId25"/>
    <p:sldId id="280" r:id="rId26"/>
    <p:sldId id="275" r:id="rId27"/>
    <p:sldId id="276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31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A29C-A396-4957-AFF7-BD8857FCAEF4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A0F9-8FB9-4321-9117-763EE5D29A2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aginainizio.com/giochi/bambini/ice-age-dawn-dinosaurs/index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L'ERA GLACI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32" cy="6858050"/>
          </a:xfrm>
          <a:prstGeom prst="rect">
            <a:avLst/>
          </a:prstGeom>
          <a:noFill/>
        </p:spPr>
      </p:pic>
      <p:sp>
        <p:nvSpPr>
          <p:cNvPr id="3" name="Rettangolo 2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143504" y="5429264"/>
            <a:ext cx="3571900" cy="1214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latin typeface="Cooper Black" pitchFamily="18" charset="0"/>
              </a:rPr>
              <a:t>Gioca</a:t>
            </a:r>
            <a:endParaRPr lang="it-IT" sz="5400" dirty="0">
              <a:latin typeface="Cooper Black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628" y="642918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Training di correzione del linguaggio per il bambino prescolare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14744" y="414338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PUNTA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Risultati immagini per disegno pun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00042"/>
            <a:ext cx="3143272" cy="3143272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 rot="2225233">
            <a:off x="2157553" y="2643719"/>
            <a:ext cx="100013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857652" cy="385765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714744" y="414338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SENTO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4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CONTA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Risultati immagini per bambino contare 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85728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35756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PUNTO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4071934" y="-785842"/>
            <a:ext cx="17859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900" dirty="0" smtClean="0"/>
              <a:t>.</a:t>
            </a:r>
            <a:endParaRPr lang="it-IT" sz="2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86116" y="414338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CINTURA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0"/>
            <a:ext cx="4122729" cy="412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LENTO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857232"/>
            <a:ext cx="4429156" cy="259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86116" y="371475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BOTTONE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22" name="Picture 2" descr="Risultati immagini per disegno bott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7148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CENTO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143108" y="285728"/>
            <a:ext cx="54292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900" dirty="0" smtClean="0"/>
              <a:t>100</a:t>
            </a:r>
            <a:endParaRPr lang="it-IT" sz="2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8992" y="371475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BANCA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Risultati immagini per disegno banca"/>
          <p:cNvPicPr>
            <a:picLocks noChangeAspect="1" noChangeArrowheads="1"/>
          </p:cNvPicPr>
          <p:nvPr/>
        </p:nvPicPr>
        <p:blipFill>
          <a:blip r:embed="rId5"/>
          <a:srcRect b="10835"/>
          <a:stretch>
            <a:fillRect/>
          </a:stretch>
        </p:blipFill>
        <p:spPr bwMode="auto">
          <a:xfrm>
            <a:off x="2357422" y="0"/>
            <a:ext cx="4286280" cy="336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29058" y="92867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Clicca qui </a:t>
            </a:r>
            <a:endParaRPr lang="it-IT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Risultati immagini per L'ERA GLACIA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000750" cy="3876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ccia in giù 5"/>
          <p:cNvSpPr/>
          <p:nvPr/>
        </p:nvSpPr>
        <p:spPr>
          <a:xfrm>
            <a:off x="4572000" y="135729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8992" y="371475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MUCCA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986" name="Picture 2" descr="Risultati immagini per disegno MUC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57166"/>
            <a:ext cx="3168761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3240" y="350043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PUNTURA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 descr="Risultati immagini per disegno PUNTU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71480"/>
            <a:ext cx="2500330" cy="288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GATTO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26" name="Picture 2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0042"/>
            <a:ext cx="4164644" cy="326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LETTO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8" name="Picture 8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6505048" cy="325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3306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BOTTE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4" name="Picture 2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14290"/>
            <a:ext cx="2286016" cy="343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868" y="350043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FUNGO</a:t>
            </a:r>
            <a:endParaRPr lang="it-IT" sz="4800" dirty="0"/>
          </a:p>
        </p:txBody>
      </p:sp>
      <p:sp>
        <p:nvSpPr>
          <p:cNvPr id="5" name="Ovale 4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Risultati immagini per disegno FUNGHI"/>
          <p:cNvPicPr>
            <a:picLocks noChangeAspect="1" noChangeArrowheads="1"/>
          </p:cNvPicPr>
          <p:nvPr/>
        </p:nvPicPr>
        <p:blipFill>
          <a:blip r:embed="rId5"/>
          <a:srcRect t="10785" b="18627"/>
          <a:stretch>
            <a:fillRect/>
          </a:stretch>
        </p:blipFill>
        <p:spPr bwMode="auto">
          <a:xfrm>
            <a:off x="2928926" y="285728"/>
            <a:ext cx="349304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00430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LATTE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4818" name="Picture 2" descr="Risultati immagini per disegno milk"/>
          <p:cNvPicPr>
            <a:picLocks noChangeAspect="1" noChangeArrowheads="1"/>
          </p:cNvPicPr>
          <p:nvPr/>
        </p:nvPicPr>
        <p:blipFill>
          <a:blip r:embed="rId5"/>
          <a:srcRect b="4255"/>
          <a:stretch>
            <a:fillRect/>
          </a:stretch>
        </p:blipFill>
        <p:spPr bwMode="auto">
          <a:xfrm>
            <a:off x="3786182" y="357166"/>
            <a:ext cx="12423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00430" y="371475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TETTO</a:t>
            </a:r>
            <a:endParaRPr lang="it-IT" sz="4800" dirty="0"/>
          </a:p>
        </p:txBody>
      </p:sp>
      <p:sp>
        <p:nvSpPr>
          <p:cNvPr id="5" name="Ovale 4">
            <a:hlinkClick r:id="" action="ppaction://noaction">
              <a:snd r:embed="rId2" name="bomb.wav" builtIn="1"/>
            </a:hlinkClick>
          </p:cNvPr>
          <p:cNvSpPr/>
          <p:nvPr/>
        </p:nvSpPr>
        <p:spPr>
          <a:xfrm>
            <a:off x="785786" y="4429132"/>
            <a:ext cx="1857388" cy="185736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2976" y="4643446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endParaRPr lang="it-IT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57101" t="65430" r="32467" b="16992"/>
          <a:stretch>
            <a:fillRect/>
          </a:stretch>
        </p:blipFill>
        <p:spPr bwMode="auto">
          <a:xfrm>
            <a:off x="6208505" y="4429132"/>
            <a:ext cx="2221147" cy="20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AutoShape 2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Risultati immagini per letto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5842" name="Picture 2" descr="Risultati immagini per disegno tet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285860"/>
            <a:ext cx="6267462" cy="156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357158" y="214290"/>
            <a:ext cx="8358246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latin typeface="Cooper Black" pitchFamily="18" charset="0"/>
              </a:rPr>
              <a:t>Suoni PONTE</a:t>
            </a:r>
            <a:endParaRPr lang="it-IT" sz="5400" dirty="0">
              <a:latin typeface="Cooper Black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3714744" y="1357298"/>
            <a:ext cx="1428760" cy="15001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 smtClean="0">
                <a:latin typeface="Arial Black" pitchFamily="34" charset="0"/>
              </a:rPr>
              <a:t>L</a:t>
            </a:r>
            <a:endParaRPr lang="it-IT" sz="8000" dirty="0">
              <a:latin typeface="Arial Black" pitchFamily="34" charset="0"/>
            </a:endParaRPr>
          </a:p>
        </p:txBody>
      </p:sp>
      <p:pic>
        <p:nvPicPr>
          <p:cNvPr id="6" name="Picture 2" descr="Risultati immagini per scrat era glaciale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82" y="3071810"/>
            <a:ext cx="918978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6286512" y="428604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28596" y="285728"/>
            <a:ext cx="8358246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latin typeface="Cooper Black" pitchFamily="18" charset="0"/>
              </a:rPr>
              <a:t>Suoni PONTE</a:t>
            </a:r>
            <a:endParaRPr lang="it-IT" sz="5400" dirty="0">
              <a:latin typeface="Cooper Black" pitchFamily="18" charset="0"/>
            </a:endParaRPr>
          </a:p>
        </p:txBody>
      </p:sp>
      <p:pic>
        <p:nvPicPr>
          <p:cNvPr id="24580" name="Picture 4" descr="Risultati immagini per SCRAT ERA GLACIALE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643834" cy="3643314"/>
          </a:xfrm>
          <a:prstGeom prst="rect">
            <a:avLst/>
          </a:prstGeom>
          <a:noFill/>
        </p:spPr>
      </p:pic>
      <p:sp>
        <p:nvSpPr>
          <p:cNvPr id="7" name="Ovale 6"/>
          <p:cNvSpPr/>
          <p:nvPr/>
        </p:nvSpPr>
        <p:spPr>
          <a:xfrm>
            <a:off x="3714744" y="1357298"/>
            <a:ext cx="1428760" cy="15001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 smtClean="0">
                <a:latin typeface="Arial Black" pitchFamily="34" charset="0"/>
              </a:rPr>
              <a:t>N</a:t>
            </a:r>
            <a:endParaRPr lang="it-IT" sz="8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3286116" y="285728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214282" y="214290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285720" y="2714620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3286116" y="4071942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6357950" y="3857628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00330" cy="2358571"/>
          </a:xfrm>
          <a:prstGeom prst="rect">
            <a:avLst/>
          </a:prstGeom>
          <a:noFill/>
        </p:spPr>
      </p:pic>
      <p:pic>
        <p:nvPicPr>
          <p:cNvPr id="44036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62330" cy="1928826"/>
          </a:xfrm>
          <a:prstGeom prst="rect">
            <a:avLst/>
          </a:prstGeom>
          <a:noFill/>
        </p:spPr>
      </p:pic>
      <p:pic>
        <p:nvPicPr>
          <p:cNvPr id="44038" name="Picture 6" descr="Risultati immagini per PALCO DISEG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2500330" cy="2500330"/>
          </a:xfrm>
          <a:prstGeom prst="rect">
            <a:avLst/>
          </a:prstGeom>
          <a:noFill/>
        </p:spPr>
      </p:pic>
      <p:pic>
        <p:nvPicPr>
          <p:cNvPr id="44040" name="Picture 8" descr="Risultati immagini per PULCE DISEG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1285884" cy="1285884"/>
          </a:xfrm>
          <a:prstGeom prst="rect">
            <a:avLst/>
          </a:prstGeom>
          <a:noFill/>
        </p:spPr>
      </p:pic>
      <p:pic>
        <p:nvPicPr>
          <p:cNvPr id="44042" name="Picture 10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66"/>
            <a:ext cx="1928826" cy="1971063"/>
          </a:xfrm>
          <a:prstGeom prst="rect">
            <a:avLst/>
          </a:prstGeom>
          <a:noFill/>
        </p:spPr>
      </p:pic>
      <p:sp>
        <p:nvSpPr>
          <p:cNvPr id="44044" name="AutoShape 12" descr="Risultati immagini per CALZINI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46" name="Picture 14" descr="Risultati immagini per CALZINI DISEGNO"/>
          <p:cNvPicPr>
            <a:picLocks noChangeAspect="1" noChangeArrowheads="1"/>
          </p:cNvPicPr>
          <p:nvPr/>
        </p:nvPicPr>
        <p:blipFill>
          <a:blip r:embed="rId7"/>
          <a:srcRect l="27500" r="17499" b="9999"/>
          <a:stretch>
            <a:fillRect/>
          </a:stretch>
        </p:blipFill>
        <p:spPr bwMode="auto">
          <a:xfrm>
            <a:off x="6929454" y="3857628"/>
            <a:ext cx="1428760" cy="2337971"/>
          </a:xfrm>
          <a:prstGeom prst="rect">
            <a:avLst/>
          </a:prstGeom>
          <a:noFill/>
        </p:spPr>
      </p:pic>
      <p:pic>
        <p:nvPicPr>
          <p:cNvPr id="44048" name="Picture 16" descr="Immagine correla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31499"/>
            <a:ext cx="2714644" cy="2526501"/>
          </a:xfrm>
          <a:prstGeom prst="rect">
            <a:avLst/>
          </a:prstGeom>
          <a:noFill/>
        </p:spPr>
      </p:pic>
      <p:sp>
        <p:nvSpPr>
          <p:cNvPr id="12" name="Ovale 11"/>
          <p:cNvSpPr/>
          <p:nvPr/>
        </p:nvSpPr>
        <p:spPr>
          <a:xfrm>
            <a:off x="4357686" y="2214554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857520" cy="2238391"/>
          </a:xfrm>
          <a:prstGeom prst="rect">
            <a:avLst/>
          </a:prstGeom>
          <a:noFill/>
        </p:spPr>
      </p:pic>
      <p:sp>
        <p:nvSpPr>
          <p:cNvPr id="2056" name="AutoShape 8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2" name="AutoShape 14" descr="data:image/png;base64,iVBORw0KGgoAAAANSUhEUgAAAP4AAADHCAMAAAAOPR4GAAABUFBMVEX9/f2RahzVmBsAAACh/f3///+VbR2m///YmhvcnRyWbh3WmBvenhyYbx3u7u6q//+LZhud9/f29vaR5OQAAAV/XRl6WRiN3t6urq6J19eY7++f+fnm5uZjm5t/yMhtq6vMzMzNkhpYiop0trZtUBbV1dVHb296v7+YmJi6urpYQROF0dFQfX28hhiOjo57e3tdQw21gRedcBTd3d2ndxVoTBRknZ0dLS0xTEwuIgxpaWk9X1+2trajo6MhNDR4eHhPOhBDMQ44V1dTg4MTHh5EREQ6KgxdQAAZEgWvdwAWAABYWFgLEBAAGxs4IABGMgoxMTE+Pj4SDAEhAABPNQAtJCQhFgAxJAscCQBgXl4AABYzGAAiRUsYGx9HNRFEKwAnKSwsCQA3FgAAHyhNLgBuSQAmGxtnOwANO0YAKTWQXwAgIhxtQgAAABEnAABHIwCmT0xPAAAgAElEQVR4nO19+18aybavsOgXNtIK3QgKCLSgPLQhPEURUAknkkGZDCR7EpNzZib33n3POfP//3bXqm6aBpXkc+5W3LOzPjPGBzT1XbVqvatqbe0H/aAf9IN+0A/6QT/oB/2gH7Qq4ohWPYhVEcftffhwvPUvht+ecu4IulG4/leCT8j3j87WEDN3APlwLA0b/zL4OW7r8OQGAA45NvlgffuvQDjxh9eIt56KI2Z7BfzLoD/8BWrRmOCPwRW3tbG7sYFfXu1u/bW1v4WN27iFWswjCEIU4PbqK8n9G/ry9ep47y/LADRuuwSNOwWIC4LHI+QRcisdT8UtStbxF0ev/poc4E4AVTvHnUE3guA9nli9mU82u/V8WJiSJ5d8C9enf0H8OOlxwJk9grzHIhPyZrieEjz273YyNbjd/8vh5742354w9H6PE78nEr/MzODTLzOXcPAXEwCOAzgmyU/OoOYy0WSzXk+GBCd4koA0vXbVQ/5HErcBZxy3DfkZ1HCO8NfrKY/jd/l4jmQiCTd/LReQQ5v2CtIzybelv9pK56YciEA1DfmQ4M/8BSKAOQFGpQ8tzwMkCLn0paX9hHDd74mlW80uOkQrG/c/hDhuf3cO/wkEHoJPDAgBw4/CAGH8J5QG2P8nX/3cFcD2DAIufKeBYzYvEAojhUKhwGWcFnwz3zKVgxAawNHaPxd+zib20xYkq7MYltuFpmBjD2dSF914ND8l1P6CMEhGQgHrNUIkDbf/RNoPQW/tnp4dHB+cHW4xDqCwR1HdT/9+Ndicok9dtqrVOIp5KBeLxZjDW40ma81Nj4OEFMDePwd+hLt79gFsuj4gz507APhgAeAObdGP5OMRvz+QBAfVk7GY0/ybC6DlXDwvlRDn/hmuc0gnU4FAJBLJUCxze4YO/tbRgRXlcTf1KbrIDgp/DeDm6Ohsb3d3Y+/gHGCQD8/bRMK/05pJzwsljts4pvlLB5gRt9RaLH8JcDULX7k9yM1gRbrwy9kW56B9jIfqYWERf+ilp4C4XQTfTS8OHTkQRum+miov7sqefI8QA/IA52ChoJx9hYt7859/Dy84/CEnHmctGl8cNxv7ZnQ6eaj247baT8Ht7n2bjr85gFpgQQBCzdaXF2v/uN0rqOf8qfRsZucZEBmYixcDvcgM/YeHHRpyiqf6MWK9XKjHMPp5ZljfSajNoYpi3spZ2YpALL7g1212yXihuzvlkJB5DD090MYfudyxmBWvvkzxZ3aNjJWQrsWr1epF/RJqOc8C7dQpxbMHGTumuVrizOIiAaZFhFZa2Mnhd7m0v/X1BYo/xx1Dc6rLUvFUKlPFdWDlrJwEN+QATSe/DktLWRgXs2UipCEcIX0RAX/kBYo/x107MheEOYQQc6lovl7PO/Hj74+5N9ZLhfhSQ4ZygfLfRAdAiKZrtWg6jyEQxQIvTfy5tStnAEMUGFzW8tVquM5UgQN/FQ4gNBX9k2XotzFCxCWFQo9rPp6mt9aIl4OblwWfW7uFzD0nRRD8QiAKrXozHw3PjAAKcs36Lr+sjMetfaFcKPdLncFnaa9IKsJk5kU5/zT3McEjLDrpQqqF3u75CVUuasmI/edLS+8H4GjZ5G98glumUZF3GctPML8OXlTuA9c9Crgn03XKv+CJD2BwYIa9hwe/AOSnDNgkZuErmkv1Hi57mmZujaxkOOp8NKXInw/eo2TG8twpxPwINu30coQwzvzBFreB4S573f45mK4eiknskl4SWh7AIPxAC8UD7YTHE046RWtzqdg8E+GknjLt9KXmiYM5ozZ6dOS3t7itcztFiU7cNaRR4pEHQp6+LJ/8NW4fQmm0cehNxYVYdO7pduC8OuI2vkKLxkFZLKjvLKC/whBuA+rNmZaiZVxHzUdZjBbKMxwsx0DPxZfgU1r+qB0jBFD3CxfLOfccxH1obYaYD3tGzu6c0ssQenTtPwq1uezmHjQFNv5kAA3ANyBwWx/O6SXIhtTA9h+FWnoHTf+q4aNDGgsMPrAkTn0+MsMw5spMb9Uv5g074q/6uwFz/X7TebPShORNt2Z2Mwpdf3Lluo+sHVwxZ9fh1u2YitmsSXGvvnxdsNAY6wXCZPfQhfleBBQi+O2n46KBi9TK4aNsHu4h+nMTvZmPDucY+qNp5wK3GJ1QsOevo+/iH9x+b+SCcmY6CoJpOeAGaisXfiuRfQ4UiwqBLim0SHcxhOUWXs6hlQxEqxS7HM0nwpd9EHRN+HnSAEL6ev/mZZS8UJabLb8QyVMxBk1Z2i/kHghhTYy7r17tbR8fQzRQFyjLcXx8fHa49+rVxrd4wF21UPAjGPaS+UP+bryMig+3DfEwJNOtNBPLUO0yFYV5P97MXB6eXV/dTLPYA+GSdLdN/3V79WH7cPdxHnBHCF9IeuJJ5i5FVr/wGaFfhiFoppoRmqYzEgpUu84QlmodhwcM97j3B+9TyoVEggehHvPXoVzEH4pll8/1evzeqgZsPcgB7qy24yGGRdLkW22+jHQveuNkjzCyyzGhjCMvNmeVWETy6oja9d7pJb5c1irGcNIfjxtjyF1UY3W4azTwp1GnbVSUYqlUMj7ja0+2H0p7ngFKfhR9hVxNoEjpRVQ7UO2ZcbuQZ/9eRiiE3Z8qfY5qHX2l6NJ6495dW1dVxeXivT4dMplqtAWGz4vkUhRVrdx1GpOh4itryIEPh4sigPADCJ8Cqm7ej0b/JcS7KPoUh2QQ/iVL8aWEWf6C20JfZaKUlMkoW3F5eSSXScoI6sl88xJAdU2J/uxVjbtgu1TW30PwcCHrz+AnWTwJ9Qt4AVaPlSwjHn8eBxWmhEQMF8I0EcFx20F4V/T1Jrris4GbSCtwwBTeF6jM/YExQc2O2+VSA27nlBsGPxjyN8lZFC6/voxKD0Yiaf9OmlZlFZf+JqUkhe5XE/05NIqFcVvhFxC6eN/wyyG3u7e/sfYl6+Pv/92lToZu31wnANXGU4IwYD5P/mbjJcw9k/0MRnqk86KC0CTRjJhBHMqFIRdA9c5NLS3zP/74Ha6PjwDNwRmM//zzzz/+UBRaG45Xeo2xlBjPGZAtWmYsO4y+8i7LH6wOuDWmDZTgG+pREDKXsSapAfRlqH0FfXRDkgxthgkXtvb7f7/5mM5fZOCcO9v4cLZ7fA6BXCqZT7fe/Pfvf6iONeK7K0mJETggYnDpD5tRTxjlgts4X70EcHtH2xzTfkLVbMS0wnDuGtxuqa3y03nX3gHUqhGzgwXhc5a77BcEv19Afy6OhqD9x5QB3nZJFMtzjTAHEElZ+R56/wHcvoD558w6NSU5TZ/c1Pvc1Uh2i4WRRsLPK39e/vYxExGEnWoTaq3m5bUNP40UzYXo/f4wpC9/V4gBvNET8e3OTBjlTepmvQxZzHEnN4MXkO2iPBSq5FmC01r6HyBBAEYdxef6s5UKXBJ3NltNZIIf/Z2b08P9V/vb0PTvBEK5aL6J3lIqn/dvxn/73eXV+oYbhacEp07ld2pXBXPoWZxcb8Pqp5/gR/zxiyn8nGX29kCX3G5RLPUbUBX8tDZ2hBAkq9FoJhKKxy/SzW69eZGMokwIkXRLSKbjEZQBP05tf1ik9yb6wfkuwK922fjtGXf2aQ92XwT8ZtpZqzZdPu4YdFFEEHJR/al7EQtspsAjRGKpeDxaT4fRWzBpJxzLt+opj6eZj+cC4VS69WcpIeMbpcRkwbPjPkz7wIT8LWndAbfa3S5kfLitgSMPJUxzMJQBmpRlcd0tSmLi3/7z9//zv/8WT8VQ9JFy6dZlrcWofpEMbfo9gVTq4m8A/+uPQkIirkmyOufaMIk6r88+ZYvbP8bQ4HCF+LmNY0pCc7tfZ30ayTcbU4f/EKBXdksIBlkgyWLx73//z//4+WdoddMXUVwEyXwe/083/++bn3/+/Y+//z0hIeGr10U54ZrfxcURT1nMa1KEah8URcPqGj1QF72ljAs6P7McbP0XezyU/YWJVpAZBxCVSFyQ3YnEvzkpkRBlGXGL7FWiKK+XKwANgBkwbpcSCNyB3QboR9O3xjTM22UF0idFfwipJo0Cv5nlYFuzyisuz4k+xjBfK63TvDJ4JsQ5mv0auZPwGX2UGk11FHE47gtLph/MVEz32oIfW5X+o4Ql80vQyD0In8ar+VQDJxL6ulIoJBgTGOB19xwvaG0kCkXNoECoV1G8fMMR0nHbkD6fhx9l+SSUivyqCv0cRDNMJjfANnuendqVU1/djDDi8SraXY9le9rtiq9cpnQPrm8i0U3JnnLZlW0PWQzYyaqI3eXNzjl81xeZr/Pw4+akI2NuVqT8cNKZgNoZD1MnOQsXqJoavBnGuhQ9OxzZub3RqE80+0Ww0c5q9Erm8upzOxe462gAWH1sCt8TsIwit7Uq1c9tbZ+aK99uyzajEedrDmHsCOW9Ppeq67qRbd81GE2G7WxF1zWF9zlCPl6fZYqZbT2Cqgk/MGPzkV1GWA1ZlW10PzJO+Kdz40HpbLjmcx08g+r1+nw+L0sBOUJd9q23ArfThc+dUXiwdUPpQyd8T23FvU1m8YbjbmuXnhnlFnNwZP01Z9DvcilZFTnCV3oqC4esDIeGX5RsFr8OqW5mvXuPmX808PR5xzPhF9JfVwqf27ihcAxte9zRwMncsYUX7g+gTdOq8KjTaAFMGsOR7tPHpSDO9QTa+DejP+y19fGw5Oqrfbs+RoFjOs9cC2szwAx+HriVSv4VoPIlrR+fFbYzqJHvp6i3TgB0dRQMNnSfAUGj0pYLE2NSkieqK1hyj3x6UE3IJdASMn51Jjm5LYhlbIairkX4JgeEGPv0VaV7USpJyZPJb7GeQ9MYx/L34dNG5RtkgCQX9BGURZzeiixOgmW5pzRKciI4qSDu4jghSwm0+84kDsLPVGfwrympaIXWpGTQ5qzK5zlq+esnyIQUpR+FHNN+dehePACfZX1voI/ub6KhSVJCQfwFcLknnZLsHk4KslzQ2m536R2Cn69w4HJ37H0BynVPzczbA5LA2xXBP4Q6KqVfakLoklL7LOZpwWX94XYzauy6YUn/fltGMWgMRZdeAF5O9BSMb4Z6sfSadqov1i1RcGZOHcIPe1iyl/5r3XLczfWqqh3c6c0pWrWYEGoJO7UWqzo3zUach1+PgaFZ6euVCol1LVhsqBXZBao6hqCObv6n+5Ud832zb1lvN4ZXQnUTPwzdvaujT6uqdZHZ/4JxfghCrWjaLLqf7+8tiT+JA8cQJBb0230Yw7BnO33H+99031ARpJNCiLyMGkpBEkPL48EKyx3o0pIeakHVb7Zco977RqMCaq+xohrZTiNourr9XjarKxP4juMJUNFE86jxET4kBbQxG9zu4Hp16Q7US+Y+A0EAjw1/b0nhHSM01YXRrOJzkKKPtd6nb6NAdZNr+fPpC3+qVheENG1pXWGtA5eevR/j0qq+0J7kJd2W3CmUMaJ/B6Nxo9Pp9HqNfj/Y0Quy+h0VS4QfqmcGgZb/Ig6CUFtxSzu6PKyoRfNfFzw7MbPjZFB/fD2i39YvypTwKfoUonIx4RbRFJS/Yw2jy78ZwtgaHQ6hSUWR1VY5yfNB6CQB1KUYaAlhkseTZPrRVntc+nqwrRQTkmyThAG/MfqObgXuuiYIm9QLXxUCaAO/1RD6xIRh6KbHn6e6EzUbB0Cglgv0h+JfH5NknH0MbtqTYGMyGWKgq1fakwmuA11bPpVmh+DVpalqqJsgErDSfSsjSrwKSba3PlMVcOGnoqz0CI+fMoBrX+NZ8gMjPAMpq6ssAs4uPZqMOyXnjrtFQbPbBz3CquEft4QLYE0dGPUI3TjUSOtx+8ePQuFeQZZ3BP7TUJ8fL9uaQhzdw6D/a1TYiQs2/Lcrhn9euwCzuhuPCpuX/shO62oanD72nitQXPeI15d29XPHb+kUs1fU005tTVWMe1AHDFaV4rZGdQBwwjr4hXjeX8WwV6h/KweBntJksZnD5VLgZondo6j37TbBj/nzLVIyrIFs5Wt/7XD3DHY8mzuecMtfo76W5jdTMKgv24vtPEpjqQlHhRGh2d+DwCa0BDSvpHKS9/JKz02sPu/xNEkNJVmHdvSbhytS6a+nzPWxYPy/FAg5uwT/AOjwhgDqGxQzDK6+rLy8Tftwu6SPM3XWxZ76pifGUj9gKCyvy1rZKL+//a1AYWB2gqRpu0xt4BE+bu8frPQUDzP7BhcXzPWzOjsy3xJIbvcTqOUJRv4VXVM1PdtAXhSGS7Yw05u29qia8qG7A3AJ3Siyura92s4mbu2GirsUtTk2aH9rPdJ27LIsimXDjnTVgiTK2tJNzGaufw2SUYB8KumvhyMrbmm1M+9X15eOs1UC33De0ICPhglW7y6WS65Smaq/YqKQKMG3IlfU/3k4ucn7BSFaZR29q6zsHw+6po2fNZyw2svp0km8Bs01LouiLJt1TbOa34BJD751IAnCR+fnlygpmiTzrvdXV9nfhVT+xiztO/ft7iwVStTdBu8dldzlBhQQfaKcQPyyq4Fq0Df5VoM+moxTM8bM1Rl8+GVVjX2EunZiFvhmSz+GBnBJFEblfnT4s5TxrPQLCRUaI6OYKI9V0/VZvjfFauZgSTWoI/w9s7diFcQkcd8u7VtOeBqjsJPHNTJ6PNTkySsKVbgA+qqXpxznHSuBIVuWTT+3j9zmts2sUryL8E/fxlbm+HC726zbhiV8Ns3ak1DL+dGCnT8yJtKWmiPecbGGR69i+UD83bI9fVTr2+UwXmab2VhkvQ07H1fW12im2VAHVCnXGzAj0Bj64RuPnaqFkjscu+47/BY37ozPnx7XZdxVnR77i7VbMITwdyHzcXVVXtZSzHK9QrUeM+En/XC2C82HK08o+wk1qHnvMwCdP23clnyPu4yo56oIfwuiM/jcDSy1M09LiOaAM7dY5JOsxrMJgyqcHkLk7YP6DyXXLZf6/YrCO8jLK2qlAz10hopLcoQcMnVvdsoVg79xvbpsFwriAOObI4z4/JcZ1tsTICfuFdqmtw+acA4M0S2ulwzoT6ijg1JdRmc8go7hK7DWtyURLPL51tHcEjLdnhX6PWjx4Ajho68zyDH4MTg92CPX5uGwj4OKRE6O5E6UFUVRNU1TFBdleq2WN3nZGSbc1ho3O+cptOp9XNzRW6F7QvCFZi3Eol1WcScl/bA3YsKn9kbyeS2aNfV9Az7bCnw9bWpdPfw9qL49QdWHcUiN0vw5YWqGH9yESPUPQ3IvI4n6BZZGPnYPVWjlO5nQBx28YqKOMT/4c+BJ3bd4sw3KW1trHybr60vQiwXYXttaONxz/mnTfn4htfI7KzjuFZ3NsHa490vcf4mRfqvlsENT0K/290+Pz88/3LLgNrFs8sUSveTT1cn5+cHhq/3dtUUmoPwwHZOm+t6qEz3T2gO6HzkhneuGo4HBOWdP3v7p9vnt7ZdpVN8bttt3UBKXwJcNaLfbw8b0LTdXt0enhxszUcCYgQxsCDZf0IlduPx3hEyt5cE5oRa8jd2zI+uA0n5/aFR01eU12/dcYMhL4CdGPR/zBLxedAUq2c7Iavk8PzjdYKdY7rFzkaIQzb+EbRwmoUXGMVUDlOj8ZfuEDnCB951OBc3atGnRAuXr0PaeRye/AoaL987eg98pmpbtmS0Q1+eHr06Z1wMfrqkb4IXg585rVswnxFnXclZVEIYNQlENw2j3IAj9EUzcj+AXRZb+CgaD0GvjG1SXxQHqBVS0LOt3HlBfSwZdY1wRGy9j+z7CtzfYxEGzJo82a2rGXWdMo270Jh1NKZX6MIE++nf31L8oiuUxtPvQLpdKitbp9dj7xp07Az0jnvHAx2uV8SDiEbrANvjfvIQtzKTjbqbd7DgxKs/7XJrebtD4eziJ5UIxsU57NaT1DtxRlG+URWt3xxS8nCh1IKh7lT5oMtvvgY5hsVBGsZkQFxpZXUMGeH3DS0qnsSao08d7qJ4R+97RAOwTCtHv0Y029ez0NKWYSLjNzQts54LonoDBu3iW1R8q5anjJ4oJHhd30GCRcAc0yzG0UoHuBDrIGhmDYNtQxjUBP0OtkDaosUaaVWLfPcKQs2GQMY5YaW6YtF3lBNuZMyfe6+IEOj5W03HpPabRDRbzvBtRl5fms1IeHVAXPUMmDoWyMpyQfyXk35BG0PqtCFydrur0Es68QWqcRWmnC3XiFvyiKIviA9pN1mA0rWyTNqwMe6yzKzgZMi03rXd1+lB+SDlS/4tYxk/yI99UH+/rtXJmO9wKRICOT0ahb6ts3JARBFP+c1AQpQdHX4JKseedS3AsfGNWeoPi+CHjKBZ0FKAyRFD2jT4uBEVDoeG13tyh18+Fns6kGOtstXqVLASECFizX3Dr5QfimgQExfW+8kiia8aUhksuPhAYrbs76DBKf4CAej8hF5UejHsVZlWzALfPupOR47YHU/A+jVRzQKizZB9OTSEBcB8/in5ZFIvwDfy+zjvRLeu4gu4Jz99a72T3+66QI92IElZQR9BTfZQ2NkwJeC7w+58QPEvY8doYDAQcroN5XhPCd8PHe6tXTEAWWSKVoXLvnArH1Ctjg70Reov8kz5fxH8V3aMB8pl0IdOH5XfQUFmVGCXgw/MEgNzaEVggeBTBSkEW3Tj/5f9ICdPZD3QXAztJMydUKvQa2v2TOix12AYXgy2p96ZfgnjmZ7fkgjooOPMGe74oFwzoKKxw0KYdL0/PALo2zupN8FWgVyDLLPqCLvnfEX7AhB8JLA4/AR0z1BFFXyPY1plH7FSDXsUYg5qQbFlZiIykzx8/okiIWejjD+Pp80WpMAadzKlXg2e4sgmDO6j4zDH3wIseWqmCo5JFgi9cEPz1990L1P9zsl+eBbqiXEQnJtih84tURXHReUVGJzjWirIt8XJ7UXzE8vv3CHldxgeLxeBv7yT7cS50JRkLh+xoyCdFvwfTMg2iL0g0ryZU+d/j/lTLj5pfKqJhno2b7U7VwQlFkhPFsm4Y5PxghNNvG6V5c4lWsjzb0Wz+ym1aQzoOoBxMOdiDn9dhBtWbXdoe9Q9AvwFgnUSC2oZgi67fPr6mmZB/Taeg7o9R3ZaNlGDj+As+l/Iag5lFXWiWthNEdp7XgRVGb16rLl9h+ph1547fMmScylUsgG5u/Kwsb5H4/0XP3dolOsW0btLvyehPolsSJbQ+b+r+KjEFp1dKFMqa/ruZrKjVQb3nBM/oXvgnFcpwWW+Zb/61opcKBbc8Y9G6OP5tzjOSSlanoK/9lFEQdwaG5bfxlTFTTtLnJs5+YliUEhX17x/9cfRJEmXXu89s6B/z+VQuENgJQaPTMwrLs7z2ZCayk8qkhZFdKJy6uGiyJ/30WS0XJStOFIvv1Dleytb0o9f0dEkgbu3LeKqu+Z4umSOB9wU05zgbklz66O++f80c+VYyHot4rIsVKQvgcmlosh6FjLIxzQIkGrrXl4WIfROlJxSP1geMCUo5IUpzG/7N6TemjYLq06UAUe/Zp4vxHStph6hF6XMXw/RE8XPdA/BbMxkL2bdoCp7NSDiUpFPZeH7ssvCbkaxj+EU9OzRKDJSk66wBIlmNZ8LhgP2gQCzepPXwU6VckBcWktyZBlPeXvCptB93NGvG5SswO3GhAIEmDN+wRR7btMebiudbtUuot3AZm4fS9ZmRQG/FZ3SUhG271o2Ghlaw02DH/Iy9TLFmMvGLfL5+WcvHM1NJ8ARiyY+UTFCK8xyYCj+N66n6HbhjcHgqON/WTMrqf23GYNCk8zkz/s0IjjGZrw3S1em4USMw+Lw2JM83kR1XFJcxsiID0d2omIZLG6H90zTTrtiQw/HkAFrJaM467cqTSdaQBVrRPeWAXAFbKvVngq9BSWZpKt87qO3sQNQv7GRSyRbUu+lULOxx3MYhpGjtE8BGUZTKY1bg55Wghb83tSa8FpTEvs+Cb/cLsZtoY9FmvdZM4bKin0PVLrAtoczl8M1OPHwu+DRClywXK1ThglCEWjyEVC0eicxfQmKuA0tp8HpFLtrtHcqYrJfUNmz319tWisyF8/700bNAdLBT7gJqceunSLVF2yFlOt1n9oSnhL83d7CiV4dsB7HHBIGuSabZCrXy0cjcmDdjF+kB1Ey/FBH31scz/aH2xXVJaTtyIN6xwqD4IO1fvOSBPc8fuBgI9vfJSxjhNDjOBkDV91StftzWl74zVsPhQz3gp9HQ6akENhy/bDqnPj9oVnHN+lvjqV2u6LNHeNsuqTCYe6RualcVakk0neGF22xQjQTisyNi6OYHgIYzh/CEho/cnuzcIQyoZ1spYdrOvNmtJ5OZHcdo4xChg/hoc6M5595J3+d8AMiG6vwZnUnFfG40Ho2iinPcxCx4YtXmAC4CDm7gAtDn2Nd4yrovdzV1+acf53oHEA0IVp7P458X2Ui3lU+GWU2y4zLP4NPm3t5WsnPPQ/zEJJx802QIsWbXLiHUoqnATBxQoyQBjLk+MQx6nvKiPm5jsJiu4pXKG+imNkkjx+utZjWTCUydPeq+y13Uu5u09WJMmbnFpjYFNNcCsbQHoNhHwplMJhaFKdx0fcZa/Gu8Cz9X5p/3xCEPU/4L80/enIoefjeOS1zYTFWT6frg8hJ1YLQaMjVUKyywGzShrbkWMz36wqNcitHDhwUyKOb1brd5Ed+cAvY0TbVC93NXUdm+Uxee5cWo62l7XBF+3w57nMPWP7/BACcX8E+v3wplMsn6gKU/87VoOIRaiuxD705X7XI3a2qb1XJVzbh7D3CZDqMFMW9z89PzdiLhcK6avqzHTOc334Kf3+mLGTPe1QHj89Ne1MOdvEs0zPTaosi61Hc/UYyXCljLNpRJWr3OuYt8E90ifyR+Qf4avBk3elnDbGwzm9vaDVYSBGgmwxF/CMxLLoQQvqFVq6fT+WQsgFo0lEqjz/uTsyxiT702Bl1+/cHr6s4AAAk1SURBVN13HfzP4F/9IYs6PJyvpc7M1/+OGOrReKbWwi+22ycIm+lLVBA4mSEzFAiCg4KXtVr9Ip4yHd0cmPcWxWrdOGMmWY8IRn0U8Lx+MFPKUp0lWX79pOkebu3TH5JbLjdgfE/4plLAq9q7X99AsJu/yIRDm/ZVdEIgj5qx2Uyn06mQx7+D0Xw4F4uhektlwnRRK1IgEM7l0ubVk+gqBthBluFUnub8za/vNNX7QD8sgc8CZDGEkp4Y/harv4p0evRY9z3am+x1KeprWgvwW6uVjqdSoU0/rWMEGAoEctF0Dacb6XJQ7zKGpEm+o0jJJBpKfC06uHFIp1ut32jK371WF89wdn4cbQ8oU/wjvf7yDPApHRUcwajyWHO2xQQ6laFifH7zxhTxbpoQxjO5UGTTop3NGUVCuVicOND8CKaGeP8ZFYTie+AIb8en0Mz3Syz2eQb4PivdVEkoYxgNH+rOnh8eaXWXomma/vrzTz/99OvPb+BRevPzr/iSz6916nZ1eZ3n2T/8dJdOhf7yNPkjj58W/oaVr5dUlyStl4a4Boz7x68/zgkTjjIjSvXbNPei73ieRo0UlUJfniZLZXha+LtWglmqlNj5uwW1wUr89w3R0xKd/timJhGfWxZHs4rQE8N/ZVWXRIsNoiQWNTqJdHjv/oGng857VZ1aI9qKme6w025i+Ynh71vVq4RdxVoXJUnpU+vNOKvf82n/8dBdSqVNnTEdX8IqDCXsio9Yeh74+DmOIp7cHsqJEus2QimgY0afgAnmpg/jjrlLatkt21M+mwqpM35au2/Bl9sjZwm3PzQbDko6tTqMGm1dd/keM9P/A+BoO9CCmp1+79RiMSs7PlwsTgteYmE8fFKnd7r2E6PsrMYm+rJDs+RB0lh0WVuTG1lqSHR9rx5/GDfKuqJnmbTDaKzxBSoQFDpzPYHloGmM0RwZvScNeSy7L5Y6ujKD31OGs5qFKMqVYbGst80+3H6n00YrTk6bHeUtxWv2/qLXqGqVu47Z/AXDtlouilaZDxWcs/otlu6mzQBB19MGvJbXJ3U01e4+EosTV8dZshGHBjVmuhOFksask8mH8XjSzlaQNKrq8755YrcS6fTn7LAxHk/P7m0Ymlr0tWVCPjXukjp2dsVLFb3H2CEpbd9Tx/tXo4QsKROvUpmOQBpqrrlOrESQbdgxTyOn48g1reTShxjSzg4kXkb9fh9R+0qlgkidsJKsBOdqg5JmOLvipR7foxUpFsClPGmui6U7xu96EypYWLtSWFGq7ay+l+7m+9IkvchQyGIiUUQqa0OXWjFsyo7pq6rwpTL9OeEuK2Zrw1SfV2D+eVm1P5N+MdHgtYrsXpfahvfpkvwW/D3QVdZMZVi6DxeCi+84FqNU0bLzw51ZCVablRWXLM1ILmRlq7fXLN2KpfmuVqnSn2sUk4OurG+meVxtnu+VZdno8N7hE/d4c9ytlepXK0wAxXLH6zKlbzraoG88X8he6HPCeGFOcxc78y+XlHn44rA9XxkP+lxj+wlSmy44a0z6bf6bG+D/AfhPrYqSt2H2VzTo043Z+MTynS/obMsSfT1lYTbn4EvKaL6LS1pAmxgrDccv0OzgdE+Vn1hosF3gquqlstuTb+jlbsxUL1+h6Zc1xgytbY8PFbGv5zRMckeb1wXyfJsDLu15+PJwbvbFUs83cviYkqbjPPetPSH44pnhhE/P0dk2Mo30ABdcyTx+ig/agBMTns86DBOqRn7o7N6hztY5dnRgbm24E405dkm67jV0h2PRpw80zD0xsnpnp535xVtcngb/Npg1WhUUoz9t87L7NnxtOmp8NlrJ0H19pzRIakNzynI5O55rAhQLvbFTHOQR1YId3OuxErAxRu6LWmM2973nuY8c8feZ8lcdpemR6ZWsi1TA9TZmeBIjZM5MUdMhLarDSSRD0fbNwS9lnYZELOLi5mfqQLKknVcbwSC07alXxs91GzudN8/SfI7LBNo+Nj5ZpR4jvm3rellHFmlt2QFn7JqDD7wxrwoN1Sg5lzoV1ZWg1cgmlhv2xgdFtXONtEPo2XY0c7tXMNbmSrVKg10kVDT1gu0Si4URsSPoQKdXXB3H5JZ7XrXtFHYp6FJmpnDdzcSb10ZsrYtumK8IM/KpE/jyjLvaOFwAMHHW2Hi9Icqir2/WsfnGVHzZaPn2VDWg7Pdd3t5sscuGznv7Ttkv93i+MXOUyj1TuVZGCUmUEr3sYoWN59Ue7el61v0c3NYRQE+fZbp5Y2z0JspUFlWz6dEw20EUGyC6xDyvzyxbYszPe02s4D8zlVJPnfIXtKJr2iXiAK91AI6ffUMTx20gAyCrTDPdvKLMSn98g7UkZ63RzlSXTKpRsXcrSC7SFQ7HQEyMqK+tUTR/I82WOq9k74baHHpqg+8j+Aeu7H0OBqzRDbu9ykOZbr7R0zQwpvqBD5oTLLnumGq0nXjW6cNPbFWPqoGlwqFIiTwx4Vzq87kCxK7jxN+cre5aGo7bOx4QB7R7aV5eNSqOQrDSp47eqWp09ax4SWHNqNTwNVWVY+vdI7Ugy8WJcZ+zjBE+cyfj8bNv4lrkwNreMUXp7Xtp3rmfeLVfkqSi1RvB6zoryRUsbngbZouf6J7Ys13BuD+oPyBX+Fw9S6mD872Hr+p+ZgbQRlbatD5ua+rjhUil0+iNp/LAG8OELJWDU7B8o4QBr1zoOY60oqupFxppqItAa1NW/epgb5VHs88TbWfdO6Z7F8Y9Q1cezvLStTSzH7Rer9dw9Mn0eqVStrHYOONE7lN0g2V7vxybt9SvGrWT2HgOz65Y4/k4m1UXVdV9cZirD6Nizz4E3nyIamTZiRaD24PTrZcGfUrshI1Xe0fX7PwGmHTM69atFO/jnJgCncPMm/levW3e5Aa310d7q72M4HvIPGVk49Xp0fmNmbocjcdD2qutKjy7gstxnMUisUu66AQvXTfa43HffMCXk6PtV9YpLquG911kH7uzv719dP3lyydHIrfRG7azD9KwN3HU/j/d3FwdbW/vbz16hs+LJ/vAot29/b3Ts/OTk5Prq5sv8DB9ubm6xlecnG3jq3f/iWEvEuekta2Nh2lr4XV/SeKW0aoH94N+0A/6QT/oB/2gH/SD/rL0/wCi90Err4uU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41727" t="41992" r="41801" b="33593"/>
          <a:stretch>
            <a:fillRect/>
          </a:stretch>
        </p:blipFill>
        <p:spPr bwMode="auto">
          <a:xfrm>
            <a:off x="3428992" y="714356"/>
            <a:ext cx="24003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Risultati immagini per disegno mant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3065" cy="2603199"/>
          </a:xfrm>
          <a:prstGeom prst="rect">
            <a:avLst/>
          </a:prstGeom>
          <a:noFill/>
        </p:spPr>
      </p:pic>
      <p:pic>
        <p:nvPicPr>
          <p:cNvPr id="2067" name="Picture 19" descr="Risultati immagini per disegno 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571744" cy="2571744"/>
          </a:xfrm>
          <a:prstGeom prst="rect">
            <a:avLst/>
          </a:prstGeom>
          <a:noFill/>
        </p:spPr>
      </p:pic>
      <p:pic>
        <p:nvPicPr>
          <p:cNvPr id="2069" name="Picture 21" descr="Risultati immagini per disegno c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1900083" cy="3143272"/>
          </a:xfrm>
          <a:prstGeom prst="rect">
            <a:avLst/>
          </a:prstGeom>
          <a:noFill/>
        </p:spPr>
      </p:pic>
      <p:pic>
        <p:nvPicPr>
          <p:cNvPr id="2071" name="Picture 23" descr="Risultati immagini per disegno pian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714620" cy="2714620"/>
          </a:xfrm>
          <a:prstGeom prst="rect">
            <a:avLst/>
          </a:prstGeom>
          <a:noFill/>
        </p:spPr>
      </p:pic>
      <p:sp>
        <p:nvSpPr>
          <p:cNvPr id="14" name="Ovale 13"/>
          <p:cNvSpPr/>
          <p:nvPr/>
        </p:nvSpPr>
        <p:spPr>
          <a:xfrm>
            <a:off x="3357554" y="428604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857520" cy="2238391"/>
          </a:xfrm>
          <a:prstGeom prst="rect">
            <a:avLst/>
          </a:prstGeom>
          <a:noFill/>
        </p:spPr>
      </p:pic>
      <p:sp>
        <p:nvSpPr>
          <p:cNvPr id="2056" name="AutoShape 8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2" name="AutoShape 14" descr="data:image/png;base64,iVBORw0KGgoAAAANSUhEUgAAAP4AAADHCAMAAAAOPR4GAAABUFBMVEX9/f2RahzVmBsAAACh/f3///+VbR2m///YmhvcnRyWbh3WmBvenhyYbx3u7u6q//+LZhud9/f29vaR5OQAAAV/XRl6WRiN3t6urq6J19eY7++f+fnm5uZjm5t/yMhtq6vMzMzNkhpYiop0trZtUBbV1dVHb296v7+YmJi6urpYQROF0dFQfX28hhiOjo57e3tdQw21gRedcBTd3d2ndxVoTBRknZ0dLS0xTEwuIgxpaWk9X1+2trajo6MhNDR4eHhPOhBDMQ44V1dTg4MTHh5EREQ6KgxdQAAZEgWvdwAWAABYWFgLEBAAGxs4IABGMgoxMTE+Pj4SDAEhAABPNQAtJCQhFgAxJAscCQBgXl4AABYzGAAiRUsYGx9HNRFEKwAnKSwsCQA3FgAAHyhNLgBuSQAmGxtnOwANO0YAKTWQXwAgIhxtQgAAABEnAABHIwCmT0xPAAAgAElEQVR4nO19+18aybavsOgXNtIK3QgKCLSgPLQhPEURUAknkkGZDCR7EpNzZib33n3POfP//3bXqm6aBpXkc+5W3LOzPjPGBzT1XbVqvatqbe0H/aAf9IN+0A/6QT/oB/2gH7Qq4ohWPYhVEcftffhwvPUvht+ecu4IulG4/leCT8j3j87WEDN3APlwLA0b/zL4OW7r8OQGAA45NvlgffuvQDjxh9eIt56KI2Z7BfzLoD/8BWrRmOCPwRW3tbG7sYFfXu1u/bW1v4WN27iFWswjCEIU4PbqK8n9G/ry9ep47y/LADRuuwSNOwWIC4LHI+QRcisdT8UtStbxF0ev/poc4E4AVTvHnUE3guA9nli9mU82u/V8WJiSJ5d8C9enf0H8OOlxwJk9grzHIhPyZrieEjz273YyNbjd/8vh5742354w9H6PE78nEr/MzODTLzOXcPAXEwCOAzgmyU/OoOYy0WSzXk+GBCd4koA0vXbVQ/5HErcBZxy3DfkZ1HCO8NfrKY/jd/l4jmQiCTd/LReQQ5v2CtIzybelv9pK56YciEA1DfmQ4M/8BSKAOQFGpQ8tzwMkCLn0paX9hHDd74mlW80uOkQrG/c/hDhuf3cO/wkEHoJPDAgBw4/CAGH8J5QG2P8nX/3cFcD2DAIufKeBYzYvEAojhUKhwGWcFnwz3zKVgxAawNHaPxd+zib20xYkq7MYltuFpmBjD2dSF914ND8l1P6CMEhGQgHrNUIkDbf/RNoPQW/tnp4dHB+cHW4xDqCwR1HdT/9+Ndicok9dtqrVOIp5KBeLxZjDW40ma81Nj4OEFMDePwd+hLt79gFsuj4gz507APhgAeAObdGP5OMRvz+QBAfVk7GY0/ybC6DlXDwvlRDn/hmuc0gnU4FAJBLJUCxze4YO/tbRgRXlcTf1KbrIDgp/DeDm6Ohsb3d3Y+/gHGCQD8/bRMK/05pJzwsljts4pvlLB5gRt9RaLH8JcDULX7k9yM1gRbrwy9kW56B9jIfqYWERf+ilp4C4XQTfTS8OHTkQRum+miov7sqefI8QA/IA52ChoJx9hYt7859/Dy84/CEnHmctGl8cNxv7ZnQ6eaj247baT8Ht7n2bjr85gFpgQQBCzdaXF2v/uN0rqOf8qfRsZucZEBmYixcDvcgM/YeHHRpyiqf6MWK9XKjHMPp5ZljfSajNoYpi3spZ2YpALL7g1212yXihuzvlkJB5DD090MYfudyxmBWvvkzxZ3aNjJWQrsWr1epF/RJqOc8C7dQpxbMHGTumuVrizOIiAaZFhFZa2Mnhd7m0v/X1BYo/xx1Dc6rLUvFUKlPFdWDlrJwEN+QATSe/DktLWRgXs2UipCEcIX0RAX/kBYo/x107MheEOYQQc6lovl7PO/Hj74+5N9ZLhfhSQ4ZygfLfRAdAiKZrtWg6jyEQxQIvTfy5tStnAEMUGFzW8tVquM5UgQN/FQ4gNBX9k2XotzFCxCWFQo9rPp6mt9aIl4OblwWfW7uFzD0nRRD8QiAKrXozHw3PjAAKcs36Lr+sjMetfaFcKPdLncFnaa9IKsJk5kU5/zT3McEjLDrpQqqF3u75CVUuasmI/edLS+8H4GjZ5G98glumUZF3GctPML8OXlTuA9c9Crgn03XKv+CJD2BwYIa9hwe/AOSnDNgkZuErmkv1Hi57mmZujaxkOOp8NKXInw/eo2TG8twpxPwINu30coQwzvzBFreB4S573f45mK4eiknskl4SWh7AIPxAC8UD7YTHE046RWtzqdg8E+GknjLt9KXmiYM5ozZ6dOS3t7itcztFiU7cNaRR4pEHQp6+LJ/8NW4fQmm0cehNxYVYdO7pduC8OuI2vkKLxkFZLKjvLKC/whBuA+rNmZaiZVxHzUdZjBbKMxwsx0DPxZfgU1r+qB0jBFD3CxfLOfccxH1obYaYD3tGzu6c0ssQenTtPwq1uezmHjQFNv5kAA3ANyBwWx/O6SXIhtTA9h+FWnoHTf+q4aNDGgsMPrAkTn0+MsMw5spMb9Uv5g074q/6uwFz/X7TebPShORNt2Z2Mwpdf3Lluo+sHVwxZ9fh1u2YitmsSXGvvnxdsNAY6wXCZPfQhfleBBQi+O2n46KBi9TK4aNsHu4h+nMTvZmPDucY+qNp5wK3GJ1QsOevo+/iH9x+b+SCcmY6CoJpOeAGaisXfiuRfQ4UiwqBLim0SHcxhOUWXs6hlQxEqxS7HM0nwpd9EHRN+HnSAEL6ev/mZZS8UJabLb8QyVMxBk1Z2i/kHghhTYy7r17tbR8fQzRQFyjLcXx8fHa49+rVxrd4wF21UPAjGPaS+UP+bryMig+3DfEwJNOtNBPLUO0yFYV5P97MXB6eXV/dTLPYA+GSdLdN/3V79WH7cPdxHnBHCF9IeuJJ5i5FVr/wGaFfhiFoppoRmqYzEgpUu84QlmodhwcM97j3B+9TyoVEggehHvPXoVzEH4pll8/1evzeqgZsPcgB7qy24yGGRdLkW22+jHQveuNkjzCyyzGhjCMvNmeVWETy6oja9d7pJb5c1irGcNIfjxtjyF1UY3W4azTwp1GnbVSUYqlUMj7ja0+2H0p7ngFKfhR9hVxNoEjpRVQ7UO2ZcbuQZ/9eRiiE3Z8qfY5qHX2l6NJ6495dW1dVxeXivT4dMplqtAWGz4vkUhRVrdx1GpOh4itryIEPh4sigPADCJ8Cqm7ej0b/JcS7KPoUh2QQ/iVL8aWEWf6C20JfZaKUlMkoW3F5eSSXScoI6sl88xJAdU2J/uxVjbtgu1TW30PwcCHrz+AnWTwJ9Qt4AVaPlSwjHn8eBxWmhEQMF8I0EcFx20F4V/T1Jrris4GbSCtwwBTeF6jM/YExQc2O2+VSA27nlBsGPxjyN8lZFC6/voxKD0Yiaf9OmlZlFZf+JqUkhe5XE/05NIqFcVvhFxC6eN/wyyG3u7e/sfYl6+Pv/92lToZu31wnANXGU4IwYD5P/mbjJcw9k/0MRnqk86KC0CTRjJhBHMqFIRdA9c5NLS3zP/74Ha6PjwDNwRmM//zzzz/+UBRaG45Xeo2xlBjPGZAtWmYsO4y+8i7LH6wOuDWmDZTgG+pREDKXsSapAfRlqH0FfXRDkgxthgkXtvb7f7/5mM5fZOCcO9v4cLZ7fA6BXCqZT7fe/Pfvf6iONeK7K0mJETggYnDpD5tRTxjlgts4X70EcHtH2xzTfkLVbMS0wnDuGtxuqa3y03nX3gHUqhGzgwXhc5a77BcEv19Afy6OhqD9x5QB3nZJFMtzjTAHEElZ+R56/wHcvoD558w6NSU5TZ/c1Pvc1Uh2i4WRRsLPK39e/vYxExGEnWoTaq3m5bUNP40UzYXo/f4wpC9/V4gBvNET8e3OTBjlTepmvQxZzHEnN4MXkO2iPBSq5FmC01r6HyBBAEYdxef6s5UKXBJ3NltNZIIf/Z2b08P9V/vb0PTvBEK5aL6J3lIqn/dvxn/73eXV+oYbhacEp07ld2pXBXPoWZxcb8Pqp5/gR/zxiyn8nGX29kCX3G5RLPUbUBX8tDZ2hBAkq9FoJhKKxy/SzW69eZGMokwIkXRLSKbjEZQBP05tf1ik9yb6wfkuwK922fjtGXf2aQ92XwT8ZtpZqzZdPu4YdFFEEHJR/al7EQtspsAjRGKpeDxaT4fRWzBpJxzLt+opj6eZj+cC4VS69WcpIeMbpcRkwbPjPkz7wIT8LWndAbfa3S5kfLitgSMPJUxzMJQBmpRlcd0tSmLi3/7z9//zv/8WT8VQ9JFy6dZlrcWofpEMbfo9gVTq4m8A/+uPQkIirkmyOufaMIk6r88+ZYvbP8bQ4HCF+LmNY0pCc7tfZ30ayTcbU4f/EKBXdksIBlkgyWLx73//z//4+WdoddMXUVwEyXwe/083/++bn3/+/Y+//z0hIeGr10U54ZrfxcURT1nMa1KEah8URcPqGj1QF72ljAs6P7McbP0XezyU/YWJVpAZBxCVSFyQ3YnEvzkpkRBlGXGL7FWiKK+XKwANgBkwbpcSCNyB3QboR9O3xjTM22UF0idFfwipJo0Cv5nlYFuzyisuz4k+xjBfK63TvDJ4JsQ5mv0auZPwGX2UGk11FHE47gtLph/MVEz32oIfW5X+o4Ql80vQyD0In8ar+VQDJxL6ulIoJBgTGOB19xwvaG0kCkXNoECoV1G8fMMR0nHbkD6fhx9l+SSUivyqCv0cRDNMJjfANnuendqVU1/djDDi8SraXY9le9rtiq9cpnQPrm8i0U3JnnLZlW0PWQzYyaqI3eXNzjl81xeZr/Pw4+akI2NuVqT8cNKZgNoZD1MnOQsXqJoavBnGuhQ9OxzZub3RqE80+0Ww0c5q9Erm8upzOxe462gAWH1sCt8TsIwit7Uq1c9tbZ+aK99uyzajEedrDmHsCOW9Ppeq67qRbd81GE2G7WxF1zWF9zlCPl6fZYqZbT2Cqgk/MGPzkV1GWA1ZlW10PzJO+Kdz40HpbLjmcx08g+r1+nw+L0sBOUJd9q23ArfThc+dUXiwdUPpQyd8T23FvU1m8YbjbmuXnhnlFnNwZP01Z9DvcilZFTnCV3oqC4esDIeGX5RsFr8OqW5mvXuPmX808PR5xzPhF9JfVwqf27ihcAxte9zRwMncsYUX7g+gTdOq8KjTaAFMGsOR7tPHpSDO9QTa+DejP+y19fGw5Oqrfbs+RoFjOs9cC2szwAx+HriVSv4VoPIlrR+fFbYzqJHvp6i3TgB0dRQMNnSfAUGj0pYLE2NSkieqK1hyj3x6UE3IJdASMn51Jjm5LYhlbIairkX4JgeEGPv0VaV7USpJyZPJb7GeQ9MYx/L34dNG5RtkgCQX9BGURZzeiixOgmW5pzRKciI4qSDu4jghSwm0+84kDsLPVGfwrympaIXWpGTQ5qzK5zlq+esnyIQUpR+FHNN+dehePACfZX1voI/ub6KhSVJCQfwFcLknnZLsHk4KslzQ2m536R2Cn69w4HJ37H0BynVPzczbA5LA2xXBP4Q6KqVfakLoklL7LOZpwWX94XYzauy6YUn/fltGMWgMRZdeAF5O9BSMb4Z6sfSadqov1i1RcGZOHcIPe1iyl/5r3XLczfWqqh3c6c0pWrWYEGoJO7UWqzo3zUach1+PgaFZ6euVCol1LVhsqBXZBao6hqCObv6n+5Ud832zb1lvN4ZXQnUTPwzdvaujT6uqdZHZ/4JxfghCrWjaLLqf7+8tiT+JA8cQJBb0230Yw7BnO33H+99031ARpJNCiLyMGkpBEkPL48EKyx3o0pIeakHVb7Zco977RqMCaq+xohrZTiNourr9XjarKxP4juMJUNFE86jxET4kBbQxG9zu4Hp16Q7US+Y+A0EAjw1/b0nhHSM01YXRrOJzkKKPtd6nb6NAdZNr+fPpC3+qVheENG1pXWGtA5eevR/j0qq+0J7kJd2W3CmUMaJ/B6Nxo9Pp9HqNfj/Y0Quy+h0VS4QfqmcGgZb/Ig6CUFtxSzu6PKyoRfNfFzw7MbPjZFB/fD2i39YvypTwKfoUonIx4RbRFJS/Yw2jy78ZwtgaHQ6hSUWR1VY5yfNB6CQB1KUYaAlhkseTZPrRVntc+nqwrRQTkmyThAG/MfqObgXuuiYIm9QLXxUCaAO/1RD6xIRh6KbHn6e6EzUbB0Cglgv0h+JfH5NknH0MbtqTYGMyGWKgq1fakwmuA11bPpVmh+DVpalqqJsgErDSfSsjSrwKSba3PlMVcOGnoqz0CI+fMoBrX+NZ8gMjPAMpq6ssAs4uPZqMOyXnjrtFQbPbBz3CquEft4QLYE0dGPUI3TjUSOtx+8ePQuFeQZZ3BP7TUJ8fL9uaQhzdw6D/a1TYiQs2/Lcrhn9euwCzuhuPCpuX/shO62oanD72nitQXPeI15d29XPHb+kUs1fU005tTVWMe1AHDFaV4rZGdQBwwjr4hXjeX8WwV6h/KweBntJksZnD5VLgZondo6j37TbBj/nzLVIyrIFs5Wt/7XD3DHY8mzuecMtfo76W5jdTMKgv24vtPEpjqQlHhRGh2d+DwCa0BDSvpHKS9/JKz02sPu/xNEkNJVmHdvSbhytS6a+nzPWxYPy/FAg5uwT/AOjwhgDqGxQzDK6+rLy8Tftwu6SPM3XWxZ76pifGUj9gKCyvy1rZKL+//a1AYWB2gqRpu0xt4BE+bu8frPQUDzP7BhcXzPWzOjsy3xJIbvcTqOUJRv4VXVM1PdtAXhSGS7Yw05u29qia8qG7A3AJ3Siyura92s4mbu2GirsUtTk2aH9rPdJ27LIsimXDjnTVgiTK2tJNzGaufw2SUYB8KumvhyMrbmm1M+9X15eOs1UC33De0ICPhglW7y6WS65Smaq/YqKQKMG3IlfU/3k4ucn7BSFaZR29q6zsHw+6po2fNZyw2svp0km8Bs01LouiLJt1TbOa34BJD751IAnCR+fnlygpmiTzrvdXV9nfhVT+xiztO/ft7iwVStTdBu8dldzlBhQQfaKcQPyyq4Fq0Df5VoM+moxTM8bM1Rl8+GVVjX2EunZiFvhmSz+GBnBJFEblfnT4s5TxrPQLCRUaI6OYKI9V0/VZvjfFauZgSTWoI/w9s7diFcQkcd8u7VtOeBqjsJPHNTJ6PNTkySsKVbgA+qqXpxznHSuBIVuWTT+3j9zmts2sUryL8E/fxlbm+HC726zbhiV8Ns3ak1DL+dGCnT8yJtKWmiPecbGGR69i+UD83bI9fVTr2+UwXmab2VhkvQ07H1fW12im2VAHVCnXGzAj0Bj64RuPnaqFkjscu+47/BY37ozPnx7XZdxVnR77i7VbMITwdyHzcXVVXtZSzHK9QrUeM+En/XC2C82HK08o+wk1qHnvMwCdP23clnyPu4yo56oIfwuiM/jcDSy1M09LiOaAM7dY5JOsxrMJgyqcHkLk7YP6DyXXLZf6/YrCO8jLK2qlAz10hopLcoQcMnVvdsoVg79xvbpsFwriAOObI4z4/JcZ1tsTICfuFdqmtw+acA4M0S2ulwzoT6ijg1JdRmc8go7hK7DWtyURLPL51tHcEjLdnhX6PWjx4Ajho68zyDH4MTg92CPX5uGwj4OKRE6O5E6UFUVRNU1TFBdleq2WN3nZGSbc1ho3O+cptOp9XNzRW6F7QvCFZi3Eol1WcScl/bA3YsKn9kbyeS2aNfV9Az7bCnw9bWpdPfw9qL49QdWHcUiN0vw5YWqGH9yESPUPQ3IvI4n6BZZGPnYPVWjlO5nQBx28YqKOMT/4c+BJ3bd4sw3KW1trHybr60vQiwXYXttaONxz/mnTfn4htfI7KzjuFZ3NsHa490vcf4mRfqvlsENT0K/290+Pz88/3LLgNrFs8sUSveTT1cn5+cHhq/3dtUUmoPwwHZOm+t6qEz3T2gO6HzkhneuGo4HBOWdP3v7p9vnt7ZdpVN8bttt3UBKXwJcNaLfbw8b0LTdXt0enhxszUcCYgQxsCDZf0IlduPx3hEyt5cE5oRa8jd2zI+uA0n5/aFR01eU12/dcYMhL4CdGPR/zBLxedAUq2c7Iavk8PzjdYKdY7rFzkaIQzb+EbRwmoUXGMVUDlOj8ZfuEDnCB951OBc3atGnRAuXr0PaeRye/AoaL987eg98pmpbtmS0Q1+eHr06Z1wMfrqkb4IXg585rVswnxFnXclZVEIYNQlENw2j3IAj9EUzcj+AXRZb+CgaD0GvjG1SXxQHqBVS0LOt3HlBfSwZdY1wRGy9j+z7CtzfYxEGzJo82a2rGXWdMo270Jh1NKZX6MIE++nf31L8oiuUxtPvQLpdKitbp9dj7xp07Az0jnvHAx2uV8SDiEbrANvjfvIQtzKTjbqbd7DgxKs/7XJrebtD4eziJ5UIxsU57NaT1DtxRlG+URWt3xxS8nCh1IKh7lT5oMtvvgY5hsVBGsZkQFxpZXUMGeH3DS0qnsSao08d7qJ4R+97RAOwTCtHv0Y029ez0NKWYSLjNzQts54LonoDBu3iW1R8q5anjJ4oJHhd30GCRcAc0yzG0UoHuBDrIGhmDYNtQxjUBP0OtkDaosUaaVWLfPcKQs2GQMY5YaW6YtF3lBNuZMyfe6+IEOj5W03HpPabRDRbzvBtRl5fms1IeHVAXPUMmDoWyMpyQfyXk35BG0PqtCFydrur0Es68QWqcRWmnC3XiFvyiKIviA9pN1mA0rWyTNqwMe6yzKzgZMi03rXd1+lB+SDlS/4tYxk/yI99UH+/rtXJmO9wKRICOT0ahb6ts3JARBFP+c1AQpQdHX4JKseedS3AsfGNWeoPi+CHjKBZ0FKAyRFD2jT4uBEVDoeG13tyh18+Fns6kGOtstXqVLASECFizX3Dr5QfimgQExfW+8kiia8aUhksuPhAYrbs76DBKf4CAej8hF5UejHsVZlWzALfPupOR47YHU/A+jVRzQKizZB9OTSEBcB8/in5ZFIvwDfy+zjvRLeu4gu4Jz99a72T3+66QI92IElZQR9BTfZQ2NkwJeC7w+58QPEvY8doYDAQcroN5XhPCd8PHe6tXTEAWWSKVoXLvnArH1Ctjg70Reov8kz5fxH8V3aMB8pl0IdOH5XfQUFmVGCXgw/MEgNzaEVggeBTBSkEW3Tj/5f9ICdPZD3QXAztJMydUKvQa2v2TOix12AYXgy2p96ZfgnjmZ7fkgjooOPMGe74oFwzoKKxw0KYdL0/PALo2zupN8FWgVyDLLPqCLvnfEX7AhB8JLA4/AR0z1BFFXyPY1plH7FSDXsUYg5qQbFlZiIykzx8/okiIWejjD+Pp80WpMAadzKlXg2e4sgmDO6j4zDH3wIseWqmCo5JFgi9cEPz1990L1P9zsl+eBbqiXEQnJtih84tURXHReUVGJzjWirIt8XJ7UXzE8vv3CHldxgeLxeBv7yT7cS50JRkLh+xoyCdFvwfTMg2iL0g0ryZU+d/j/lTLj5pfKqJhno2b7U7VwQlFkhPFsm4Y5PxghNNvG6V5c4lWsjzb0Wz+ym1aQzoOoBxMOdiDn9dhBtWbXdoe9Q9AvwFgnUSC2oZgi67fPr6mmZB/Taeg7o9R3ZaNlGDj+As+l/Iag5lFXWiWthNEdp7XgRVGb16rLl9h+ph1547fMmScylUsgG5u/Kwsb5H4/0XP3dolOsW0btLvyehPolsSJbQ+b+r+KjEFp1dKFMqa/ruZrKjVQb3nBM/oXvgnFcpwWW+Zb/61opcKBbc8Y9G6OP5tzjOSSlanoK/9lFEQdwaG5bfxlTFTTtLnJs5+YliUEhX17x/9cfRJEmXXu89s6B/z+VQuENgJQaPTMwrLs7z2ZCayk8qkhZFdKJy6uGiyJ/30WS0XJStOFIvv1Dleytb0o9f0dEkgbu3LeKqu+Z4umSOB9wU05zgbklz66O++f80c+VYyHot4rIsVKQvgcmlosh6FjLIxzQIkGrrXl4WIfROlJxSP1geMCUo5IUpzG/7N6TemjYLq06UAUe/Zp4vxHStph6hF6XMXw/RE8XPdA/BbMxkL2bdoCp7NSDiUpFPZeH7ssvCbkaxj+EU9OzRKDJSk66wBIlmNZ8LhgP2gQCzepPXwU6VckBcWktyZBlPeXvCptB93NGvG5SswO3GhAIEmDN+wRR7btMebiudbtUuot3AZm4fS9ZmRQG/FZ3SUhG271o2Ghlaw02DH/Iy9TLFmMvGLfL5+WcvHM1NJ8ARiyY+UTFCK8xyYCj+N66n6HbhjcHgqON/WTMrqf23GYNCk8zkz/s0IjjGZrw3S1em4USMw+Lw2JM83kR1XFJcxsiID0d2omIZLG6H90zTTrtiQw/HkAFrJaM467cqTSdaQBVrRPeWAXAFbKvVngq9BSWZpKt87qO3sQNQv7GRSyRbUu+lULOxx3MYhpGjtE8BGUZTKY1bg55Wghb83tSa8FpTEvs+Cb/cLsZtoY9FmvdZM4bKin0PVLrAtoczl8M1OPHwu+DRClywXK1ThglCEWjyEVC0eicxfQmKuA0tp8HpFLtrtHcqYrJfUNmz319tWisyF8/700bNAdLBT7gJqceunSLVF2yFlOt1n9oSnhL83d7CiV4dsB7HHBIGuSabZCrXy0cjcmDdjF+kB1Ey/FBH31scz/aH2xXVJaTtyIN6xwqD4IO1fvOSBPc8fuBgI9vfJSxjhNDjOBkDV91StftzWl74zVsPhQz3gp9HQ6akENhy/bDqnPj9oVnHN+lvjqV2u6LNHeNsuqTCYe6RualcVakk0neGF22xQjQTisyNi6OYHgIYzh/CEho/cnuzcIQyoZ1spYdrOvNmtJ5OZHcdo4xChg/hoc6M5595J3+d8AMiG6vwZnUnFfG40Ho2iinPcxCx4YtXmAC4CDm7gAtDn2Nd4yrovdzV1+acf53oHEA0IVp7P458X2Ui3lU+GWU2y4zLP4NPm3t5WsnPPQ/zEJJx802QIsWbXLiHUoqnATBxQoyQBjLk+MQx6nvKiPm5jsJiu4pXKG+imNkkjx+utZjWTCUydPeq+y13Uu5u09WJMmbnFpjYFNNcCsbQHoNhHwplMJhaFKdx0fcZa/Gu8Cz9X5p/3xCEPU/4L80/enIoefjeOS1zYTFWT6frg8hJ1YLQaMjVUKyywGzShrbkWMz36wqNcitHDhwUyKOb1brd5Ed+cAvY0TbVC93NXUdm+Uxee5cWo62l7XBF+3w57nMPWP7/BACcX8E+v3wplMsn6gKU/87VoOIRaiuxD705X7XI3a2qb1XJVzbh7D3CZDqMFMW9z89PzdiLhcK6avqzHTOc334Kf3+mLGTPe1QHj89Ne1MOdvEs0zPTaosi61Hc/UYyXCljLNpRJWr3OuYt8E90ifyR+Qf4avBk3elnDbGwzm9vaDVYSBGgmwxF/CMxLLoQQvqFVq6fT+WQsgFo0lEqjz/uTsyxiT702Bl1+/cHr6s4AAAk1SURBVN13HfzP4F/9IYs6PJyvpc7M1/+OGOrReKbWwi+22ycIm+lLVBA4mSEzFAiCg4KXtVr9Ip4yHd0cmPcWxWrdOGMmWY8IRn0U8Lx+MFPKUp0lWX79pOkebu3TH5JbLjdgfE/4plLAq9q7X99AsJu/yIRDm/ZVdEIgj5qx2Uyn06mQx7+D0Xw4F4uhektlwnRRK1IgEM7l0ubVk+gqBthBluFUnub8za/vNNX7QD8sgc8CZDGEkp4Y/harv4p0evRY9z3am+x1KeprWgvwW6uVjqdSoU0/rWMEGAoEctF0Dacb6XJQ7zKGpEm+o0jJJBpKfC06uHFIp1ut32jK371WF89wdn4cbQ8oU/wjvf7yDPApHRUcwajyWHO2xQQ6laFifH7zxhTxbpoQxjO5UGTTop3NGUVCuVicOND8CKaGeP8ZFYTie+AIb8en0Mz3Syz2eQb4PivdVEkoYxgNH+rOnh8eaXWXomma/vrzTz/99OvPb+BRevPzr/iSz6916nZ1eZ3n2T/8dJdOhf7yNPkjj58W/oaVr5dUlyStl4a4Boz7x68/zgkTjjIjSvXbNPei73ieRo0UlUJfniZLZXha+LtWglmqlNj5uwW1wUr89w3R0xKd/timJhGfWxZHs4rQE8N/ZVWXRIsNoiQWNTqJdHjv/oGng857VZ1aI9qKme6w025i+Ynh71vVq4RdxVoXJUnpU+vNOKvf82n/8dBdSqVNnTEdX8IqDCXsio9Yeh74+DmOIp7cHsqJEus2QimgY0afgAnmpg/jjrlLatkt21M+mwqpM35au2/Bl9sjZwm3PzQbDko6tTqMGm1dd/keM9P/A+BoO9CCmp1+79RiMSs7PlwsTgteYmE8fFKnd7r2E6PsrMYm+rJDs+RB0lh0WVuTG1lqSHR9rx5/GDfKuqJnmbTDaKzxBSoQFDpzPYHloGmM0RwZvScNeSy7L5Y6ujKD31OGs5qFKMqVYbGst80+3H6n00YrTk6bHeUtxWv2/qLXqGqVu47Z/AXDtlouilaZDxWcs/otlu6mzQBB19MGvJbXJ3U01e4+EosTV8dZshGHBjVmuhOFksask8mH8XjSzlaQNKrq8755YrcS6fTn7LAxHk/P7m0Ymlr0tWVCPjXukjp2dsVLFb3H2CEpbd9Tx/tXo4QsKROvUpmOQBpqrrlOrESQbdgxTyOn48g1reTShxjSzg4kXkb9fh9R+0qlgkidsJKsBOdqg5JmOLvipR7foxUpFsClPGmui6U7xu96EypYWLtSWFGq7ay+l+7m+9IkvchQyGIiUUQqa0OXWjFsyo7pq6rwpTL9OeEuK2Zrw1SfV2D+eVm1P5N+MdHgtYrsXpfahvfpkvwW/D3QVdZMZVi6DxeCi+84FqNU0bLzw51ZCVablRWXLM1ILmRlq7fXLN2KpfmuVqnSn2sUk4OurG+meVxtnu+VZdno8N7hE/d4c9ytlepXK0wAxXLH6zKlbzraoG88X8he6HPCeGFOcxc78y+XlHn44rA9XxkP+lxj+wlSmy44a0z6bf6bG+D/AfhPrYqSt2H2VzTo043Z+MTynS/obMsSfT1lYTbn4EvKaL6LS1pAmxgrDccv0OzgdE+Vn1hosF3gquqlstuTb+jlbsxUL1+h6Zc1xgytbY8PFbGv5zRMckeb1wXyfJsDLu15+PJwbvbFUs83cviYkqbjPPetPSH44pnhhE/P0dk2Mo30ABdcyTx+ig/agBMTns86DBOqRn7o7N6hztY5dnRgbm24E405dkm67jV0h2PRpw80zD0xsnpnp535xVtcngb/Npg1WhUUoz9t87L7NnxtOmp8NlrJ0H19pzRIakNzynI5O55rAhQLvbFTHOQR1YId3OuxErAxRu6LWmM2973nuY8c8feZ8lcdpemR6ZWsi1TA9TZmeBIjZM5MUdMhLarDSSRD0fbNwS9lnYZELOLi5mfqQLKknVcbwSC07alXxs91GzudN8/SfI7LBNo+Nj5ZpR4jvm3rellHFmlt2QFn7JqDD7wxrwoN1Sg5lzoV1ZWg1cgmlhv2xgdFtXONtEPo2XY0c7tXMNbmSrVKg10kVDT1gu0Si4URsSPoQKdXXB3H5JZ7XrXtFHYp6FJmpnDdzcSb10ZsrYtumK8IM/KpE/jyjLvaOFwAMHHW2Hi9Icqir2/WsfnGVHzZaPn2VDWg7Pdd3t5sscuGznv7Ttkv93i+MXOUyj1TuVZGCUmUEr3sYoWN59Ue7el61v0c3NYRQE+fZbp5Y2z0JspUFlWz6dEw20EUGyC6xDyvzyxbYszPe02s4D8zlVJPnfIXtKJr2iXiAK91AI6ffUMTx20gAyCrTDPdvKLMSn98g7UkZ63RzlSXTKpRsXcrSC7SFQ7HQEyMqK+tUTR/I82WOq9k74baHHpqg+8j+Aeu7H0OBqzRDbu9ykOZbr7R0zQwpvqBD5oTLLnumGq0nXjW6cNPbFWPqoGlwqFIiTwx4Vzq87kCxK7jxN+cre5aGo7bOx4QB7R7aV5eNSqOQrDSp47eqWp09ax4SWHNqNTwNVWVY+vdI7Ugy8WJcZ+zjBE+cyfj8bNv4lrkwNreMUXp7Xtp3rmfeLVfkqSi1RvB6zoryRUsbngbZouf6J7Ys13BuD+oPyBX+Fw9S6mD872Hr+p+ZgbQRlbatD5ua+rjhUil0+iNp/LAG8OELJWDU7B8o4QBr1zoOY60oqupFxppqItAa1NW/epgb5VHs88TbWfdO6Z7F8Y9Q1cezvLStTSzH7Rer9dw9Mn0eqVStrHYOONE7lN0g2V7vxybt9SvGrWT2HgOz65Y4/k4m1UXVdV9cZirD6Nizz4E3nyIamTZiRaD24PTrZcGfUrshI1Xe0fX7PwGmHTM69atFO/jnJgCncPMm/levW3e5Aa310d7q72M4HvIPGVk49Xp0fmNmbocjcdD2qutKjy7gstxnMUisUu66AQvXTfa43HffMCXk6PtV9YpLquG911kH7uzv719dP3lyydHIrfRG7azD9KwN3HU/j/d3FwdbW/vbz16hs+LJ/vAot29/b3Ts/OTk5Prq5sv8DB9ubm6xlecnG3jq3f/iWEvEuekta2Nh2lr4XV/SeKW0aoH94N+0A/6QT/oB/2gH/SD/rL0/wCi90Err4uU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41727" t="41992" r="41801" b="33593"/>
          <a:stretch>
            <a:fillRect/>
          </a:stretch>
        </p:blipFill>
        <p:spPr bwMode="auto">
          <a:xfrm>
            <a:off x="3428992" y="642918"/>
            <a:ext cx="24003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Risultati immagini per disegno mant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3065" cy="2603199"/>
          </a:xfrm>
          <a:prstGeom prst="rect">
            <a:avLst/>
          </a:prstGeom>
          <a:noFill/>
        </p:spPr>
      </p:pic>
      <p:pic>
        <p:nvPicPr>
          <p:cNvPr id="2067" name="Picture 19" descr="Risultati immagini per disegno 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571744" cy="2571744"/>
          </a:xfrm>
          <a:prstGeom prst="rect">
            <a:avLst/>
          </a:prstGeom>
          <a:noFill/>
        </p:spPr>
      </p:pic>
      <p:pic>
        <p:nvPicPr>
          <p:cNvPr id="2069" name="Picture 21" descr="Risultati immagini per disegno c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1900083" cy="3143272"/>
          </a:xfrm>
          <a:prstGeom prst="rect">
            <a:avLst/>
          </a:prstGeom>
          <a:noFill/>
        </p:spPr>
      </p:pic>
      <p:pic>
        <p:nvPicPr>
          <p:cNvPr id="2071" name="Picture 23" descr="Risultati immagini per disegno pian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714620" cy="2714620"/>
          </a:xfrm>
          <a:prstGeom prst="rect">
            <a:avLst/>
          </a:prstGeom>
          <a:noFill/>
        </p:spPr>
      </p:pic>
      <p:sp>
        <p:nvSpPr>
          <p:cNvPr id="14" name="Ovale 13"/>
          <p:cNvSpPr/>
          <p:nvPr/>
        </p:nvSpPr>
        <p:spPr>
          <a:xfrm>
            <a:off x="6143636" y="500042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857520" cy="2238391"/>
          </a:xfrm>
          <a:prstGeom prst="rect">
            <a:avLst/>
          </a:prstGeom>
          <a:noFill/>
        </p:spPr>
      </p:pic>
      <p:sp>
        <p:nvSpPr>
          <p:cNvPr id="2056" name="AutoShape 8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2" name="AutoShape 14" descr="data:image/png;base64,iVBORw0KGgoAAAANSUhEUgAAAP4AAADHCAMAAAAOPR4GAAABUFBMVEX9/f2RahzVmBsAAACh/f3///+VbR2m///YmhvcnRyWbh3WmBvenhyYbx3u7u6q//+LZhud9/f29vaR5OQAAAV/XRl6WRiN3t6urq6J19eY7++f+fnm5uZjm5t/yMhtq6vMzMzNkhpYiop0trZtUBbV1dVHb296v7+YmJi6urpYQROF0dFQfX28hhiOjo57e3tdQw21gRedcBTd3d2ndxVoTBRknZ0dLS0xTEwuIgxpaWk9X1+2trajo6MhNDR4eHhPOhBDMQ44V1dTg4MTHh5EREQ6KgxdQAAZEgWvdwAWAABYWFgLEBAAGxs4IABGMgoxMTE+Pj4SDAEhAABPNQAtJCQhFgAxJAscCQBgXl4AABYzGAAiRUsYGx9HNRFEKwAnKSwsCQA3FgAAHyhNLgBuSQAmGxtnOwANO0YAKTWQXwAgIhxtQgAAABEnAABHIwCmT0xPAAAgAElEQVR4nO19+18aybavsOgXNtIK3QgKCLSgPLQhPEURUAknkkGZDCR7EpNzZib33n3POfP//3bXqm6aBpXkc+5W3LOzPjPGBzT1XbVqvatqbe0H/aAf9IN+0A/6QT/oB/2gH7Qq4ohWPYhVEcftffhwvPUvht+ecu4IulG4/leCT8j3j87WEDN3APlwLA0b/zL4OW7r8OQGAA45NvlgffuvQDjxh9eIt56KI2Z7BfzLoD/8BWrRmOCPwRW3tbG7sYFfXu1u/bW1v4WN27iFWswjCEIU4PbqK8n9G/ry9ep47y/LADRuuwSNOwWIC4LHI+QRcisdT8UtStbxF0ev/poc4E4AVTvHnUE3guA9nli9mU82u/V8WJiSJ5d8C9enf0H8OOlxwJk9grzHIhPyZrieEjz273YyNbjd/8vh5742354w9H6PE78nEr/MzODTLzOXcPAXEwCOAzgmyU/OoOYy0WSzXk+GBCd4koA0vXbVQ/5HErcBZxy3DfkZ1HCO8NfrKY/jd/l4jmQiCTd/LReQQ5v2CtIzybelv9pK56YciEA1DfmQ4M/8BSKAOQFGpQ8tzwMkCLn0paX9hHDd74mlW80uOkQrG/c/hDhuf3cO/wkEHoJPDAgBw4/CAGH8J5QG2P8nX/3cFcD2DAIufKeBYzYvEAojhUKhwGWcFnwz3zKVgxAawNHaPxd+zib20xYkq7MYltuFpmBjD2dSF914ND8l1P6CMEhGQgHrNUIkDbf/RNoPQW/tnp4dHB+cHW4xDqCwR1HdT/9+Ndicok9dtqrVOIp5KBeLxZjDW40ma81Nj4OEFMDePwd+hLt79gFsuj4gz507APhgAeAObdGP5OMRvz+QBAfVk7GY0/ybC6DlXDwvlRDn/hmuc0gnU4FAJBLJUCxze4YO/tbRgRXlcTf1KbrIDgp/DeDm6Ohsb3d3Y+/gHGCQD8/bRMK/05pJzwsljts4pvlLB5gRt9RaLH8JcDULX7k9yM1gRbrwy9kW56B9jIfqYWERf+ilp4C4XQTfTS8OHTkQRum+miov7sqefI8QA/IA52ChoJx9hYt7859/Dy84/CEnHmctGl8cNxv7ZnQ6eaj247baT8Ht7n2bjr85gFpgQQBCzdaXF2v/uN0rqOf8qfRsZucZEBmYixcDvcgM/YeHHRpyiqf6MWK9XKjHMPp5ZljfSajNoYpi3spZ2YpALL7g1212yXihuzvlkJB5DD090MYfudyxmBWvvkzxZ3aNjJWQrsWr1epF/RJqOc8C7dQpxbMHGTumuVrizOIiAaZFhFZa2Mnhd7m0v/X1BYo/xx1Dc6rLUvFUKlPFdWDlrJwEN+QATSe/DktLWRgXs2UipCEcIX0RAX/kBYo/x107MheEOYQQc6lovl7PO/Hj74+5N9ZLhfhSQ4ZygfLfRAdAiKZrtWg6jyEQxQIvTfy5tStnAEMUGFzW8tVquM5UgQN/FQ4gNBX9k2XotzFCxCWFQo9rPp6mt9aIl4OblwWfW7uFzD0nRRD8QiAKrXozHw3PjAAKcs36Lr+sjMetfaFcKPdLncFnaa9IKsJk5kU5/zT3McEjLDrpQqqF3u75CVUuasmI/edLS+8H4GjZ5G98glumUZF3GctPML8OXlTuA9c9Crgn03XKv+CJD2BwYIa9hwe/AOSnDNgkZuErmkv1Hi57mmZujaxkOOp8NKXInw/eo2TG8twpxPwINu30coQwzvzBFreB4S573f45mK4eiknskl4SWh7AIPxAC8UD7YTHE046RWtzqdg8E+GknjLt9KXmiYM5ozZ6dOS3t7itcztFiU7cNaRR4pEHQp6+LJ/8NW4fQmm0cehNxYVYdO7pduC8OuI2vkKLxkFZLKjvLKC/whBuA+rNmZaiZVxHzUdZjBbKMxwsx0DPxZfgU1r+qB0jBFD3CxfLOfccxH1obYaYD3tGzu6c0ssQenTtPwq1uezmHjQFNv5kAA3ANyBwWx/O6SXIhtTA9h+FWnoHTf+q4aNDGgsMPrAkTn0+MsMw5spMb9Uv5g074q/6uwFz/X7TebPShORNt2Z2Mwpdf3Lluo+sHVwxZ9fh1u2YitmsSXGvvnxdsNAY6wXCZPfQhfleBBQi+O2n46KBi9TK4aNsHu4h+nMTvZmPDucY+qNp5wK3GJ1QsOevo+/iH9x+b+SCcmY6CoJpOeAGaisXfiuRfQ4UiwqBLim0SHcxhOUWXs6hlQxEqxS7HM0nwpd9EHRN+HnSAEL6ev/mZZS8UJabLb8QyVMxBk1Z2i/kHghhTYy7r17tbR8fQzRQFyjLcXx8fHa49+rVxrd4wF21UPAjGPaS+UP+bryMig+3DfEwJNOtNBPLUO0yFYV5P97MXB6eXV/dTLPYA+GSdLdN/3V79WH7cPdxHnBHCF9IeuJJ5i5FVr/wGaFfhiFoppoRmqYzEgpUu84QlmodhwcM97j3B+9TyoVEggehHvPXoVzEH4pll8/1evzeqgZsPcgB7qy24yGGRdLkW22+jHQveuNkjzCyyzGhjCMvNmeVWETy6oja9d7pJb5c1irGcNIfjxtjyF1UY3W4azTwp1GnbVSUYqlUMj7ja0+2H0p7ngFKfhR9hVxNoEjpRVQ7UO2ZcbuQZ/9eRiiE3Z8qfY5qHX2l6NJ6495dW1dVxeXivT4dMplqtAWGz4vkUhRVrdx1GpOh4itryIEPh4sigPADCJ8Cqm7ej0b/JcS7KPoUh2QQ/iVL8aWEWf6C20JfZaKUlMkoW3F5eSSXScoI6sl88xJAdU2J/uxVjbtgu1TW30PwcCHrz+AnWTwJ9Qt4AVaPlSwjHn8eBxWmhEQMF8I0EcFx20F4V/T1Jrris4GbSCtwwBTeF6jM/YExQc2O2+VSA27nlBsGPxjyN8lZFC6/voxKD0Yiaf9OmlZlFZf+JqUkhe5XE/05NIqFcVvhFxC6eN/wyyG3u7e/sfYl6+Pv/92lToZu31wnANXGU4IwYD5P/mbjJcw9k/0MRnqk86KC0CTRjJhBHMqFIRdA9c5NLS3zP/74Ha6PjwDNwRmM//zzzz/+UBRaG45Xeo2xlBjPGZAtWmYsO4y+8i7LH6wOuDWmDZTgG+pREDKXsSapAfRlqH0FfXRDkgxthgkXtvb7f7/5mM5fZOCcO9v4cLZ7fA6BXCqZT7fe/Pfvf6iONeK7K0mJETggYnDpD5tRTxjlgts4X70EcHtH2xzTfkLVbMS0wnDuGtxuqa3y03nX3gHUqhGzgwXhc5a77BcEv19Afy6OhqD9x5QB3nZJFMtzjTAHEElZ+R56/wHcvoD558w6NSU5TZ/c1Pvc1Uh2i4WRRsLPK39e/vYxExGEnWoTaq3m5bUNP40UzYXo/f4wpC9/V4gBvNET8e3OTBjlTepmvQxZzHEnN4MXkO2iPBSq5FmC01r6HyBBAEYdxef6s5UKXBJ3NltNZIIf/Z2b08P9V/vb0PTvBEK5aL6J3lIqn/dvxn/73eXV+oYbhacEp07ld2pXBXPoWZxcb8Pqp5/gR/zxiyn8nGX29kCX3G5RLPUbUBX8tDZ2hBAkq9FoJhKKxy/SzW69eZGMokwIkXRLSKbjEZQBP05tf1ik9yb6wfkuwK922fjtGXf2aQ92XwT8ZtpZqzZdPu4YdFFEEHJR/al7EQtspsAjRGKpeDxaT4fRWzBpJxzLt+opj6eZj+cC4VS69WcpIeMbpcRkwbPjPkz7wIT8LWndAbfa3S5kfLitgSMPJUxzMJQBmpRlcd0tSmLi3/7z9//zv/8WT8VQ9JFy6dZlrcWofpEMbfo9gVTq4m8A/+uPQkIirkmyOufaMIk6r88+ZYvbP8bQ4HCF+LmNY0pCc7tfZ30ayTcbU4f/EKBXdksIBlkgyWLx73//z//4+WdoddMXUVwEyXwe/083/++bn3/+/Y+//z0hIeGr10U54ZrfxcURT1nMa1KEah8URcPqGj1QF72ljAs6P7McbP0XezyU/YWJVpAZBxCVSFyQ3YnEvzkpkRBlGXGL7FWiKK+XKwANgBkwbpcSCNyB3QboR9O3xjTM22UF0idFfwipJo0Cv5nlYFuzyisuz4k+xjBfK63TvDJ4JsQ5mv0auZPwGX2UGk11FHE47gtLph/MVEz32oIfW5X+o4Ql80vQyD0In8ar+VQDJxL6ulIoJBgTGOB19xwvaG0kCkXNoECoV1G8fMMR0nHbkD6fhx9l+SSUivyqCv0cRDNMJjfANnuendqVU1/djDDi8SraXY9le9rtiq9cpnQPrm8i0U3JnnLZlW0PWQzYyaqI3eXNzjl81xeZr/Pw4+akI2NuVqT8cNKZgNoZD1MnOQsXqJoavBnGuhQ9OxzZub3RqE80+0Ww0c5q9Erm8upzOxe462gAWH1sCt8TsIwit7Uq1c9tbZ+aK99uyzajEedrDmHsCOW9Ppeq67qRbd81GE2G7WxF1zWF9zlCPl6fZYqZbT2Cqgk/MGPzkV1GWA1ZlW10PzJO+Kdz40HpbLjmcx08g+r1+nw+L0sBOUJd9q23ArfThc+dUXiwdUPpQyd8T23FvU1m8YbjbmuXnhnlFnNwZP01Z9DvcilZFTnCV3oqC4esDIeGX5RsFr8OqW5mvXuPmX808PR5xzPhF9JfVwqf27ihcAxte9zRwMncsYUX7g+gTdOq8KjTaAFMGsOR7tPHpSDO9QTa+DejP+y19fGw5Oqrfbs+RoFjOs9cC2szwAx+HriVSv4VoPIlrR+fFbYzqJHvp6i3TgB0dRQMNnSfAUGj0pYLE2NSkieqK1hyj3x6UE3IJdASMn51Jjm5LYhlbIairkX4JgeEGPv0VaV7USpJyZPJb7GeQ9MYx/L34dNG5RtkgCQX9BGURZzeiixOgmW5pzRKciI4qSDu4jghSwm0+84kDsLPVGfwrympaIXWpGTQ5qzK5zlq+esnyIQUpR+FHNN+dehePACfZX1voI/ub6KhSVJCQfwFcLknnZLsHk4KslzQ2m536R2Cn69w4HJ37H0BynVPzczbA5LA2xXBP4Q6KqVfakLoklL7LOZpwWX94XYzauy6YUn/fltGMWgMRZdeAF5O9BSMb4Z6sfSadqov1i1RcGZOHcIPe1iyl/5r3XLczfWqqh3c6c0pWrWYEGoJO7UWqzo3zUach1+PgaFZ6euVCol1LVhsqBXZBao6hqCObv6n+5Ud832zb1lvN4ZXQnUTPwzdvaujT6uqdZHZ/4JxfghCrWjaLLqf7+8tiT+JA8cQJBb0230Yw7BnO33H+99031ARpJNCiLyMGkpBEkPL48EKyx3o0pIeakHVb7Zco977RqMCaq+xohrZTiNourr9XjarKxP4juMJUNFE86jxET4kBbQxG9zu4Hp16Q7US+Y+A0EAjw1/b0nhHSM01YXRrOJzkKKPtd6nb6NAdZNr+fPpC3+qVheENG1pXWGtA5eevR/j0qq+0J7kJd2W3CmUMaJ/B6Nxo9Pp9HqNfj/Y0Quy+h0VS4QfqmcGgZb/Ig6CUFtxSzu6PKyoRfNfFzw7MbPjZFB/fD2i39YvypTwKfoUonIx4RbRFJS/Yw2jy78ZwtgaHQ6hSUWR1VY5yfNB6CQB1KUYaAlhkseTZPrRVntc+nqwrRQTkmyThAG/MfqObgXuuiYIm9QLXxUCaAO/1RD6xIRh6KbHn6e6EzUbB0Cglgv0h+JfH5NknH0MbtqTYGMyGWKgq1fakwmuA11bPpVmh+DVpalqqJsgErDSfSsjSrwKSba3PlMVcOGnoqz0CI+fMoBrX+NZ8gMjPAMpq6ssAs4uPZqMOyXnjrtFQbPbBz3CquEft4QLYE0dGPUI3TjUSOtx+8ePQuFeQZZ3BP7TUJ8fL9uaQhzdw6D/a1TYiQs2/Lcrhn9euwCzuhuPCpuX/shO62oanD72nitQXPeI15d29XPHb+kUs1fU005tTVWMe1AHDFaV4rZGdQBwwjr4hXjeX8WwV6h/KweBntJksZnD5VLgZondo6j37TbBj/nzLVIyrIFs5Wt/7XD3DHY8mzuecMtfo76W5jdTMKgv24vtPEpjqQlHhRGh2d+DwCa0BDSvpHKS9/JKz02sPu/xNEkNJVmHdvSbhytS6a+nzPWxYPy/FAg5uwT/AOjwhgDqGxQzDK6+rLy8Tftwu6SPM3XWxZ76pifGUj9gKCyvy1rZKL+//a1AYWB2gqRpu0xt4BE+bu8frPQUDzP7BhcXzPWzOjsy3xJIbvcTqOUJRv4VXVM1PdtAXhSGS7Yw05u29qia8qG7A3AJ3Siyura92s4mbu2GirsUtTk2aH9rPdJ27LIsimXDjnTVgiTK2tJNzGaufw2SUYB8KumvhyMrbmm1M+9X15eOs1UC33De0ICPhglW7y6WS65Smaq/YqKQKMG3IlfU/3k4ucn7BSFaZR29q6zsHw+6po2fNZyw2svp0km8Bs01LouiLJt1TbOa34BJD751IAnCR+fnlygpmiTzrvdXV9nfhVT+xiztO/ft7iwVStTdBu8dldzlBhQQfaKcQPyyq4Fq0Df5VoM+moxTM8bM1Rl8+GVVjX2EunZiFvhmSz+GBnBJFEblfnT4s5TxrPQLCRUaI6OYKI9V0/VZvjfFauZgSTWoI/w9s7diFcQkcd8u7VtOeBqjsJPHNTJ6PNTkySsKVbgA+qqXpxznHSuBIVuWTT+3j9zmts2sUryL8E/fxlbm+HC726zbhiV8Ns3ak1DL+dGCnT8yJtKWmiPecbGGR69i+UD83bI9fVTr2+UwXmab2VhkvQ07H1fW12im2VAHVCnXGzAj0Bj64RuPnaqFkjscu+47/BY37ozPnx7XZdxVnR77i7VbMITwdyHzcXVVXtZSzHK9QrUeM+En/XC2C82HK08o+wk1qHnvMwCdP23clnyPu4yo56oIfwuiM/jcDSy1M09LiOaAM7dY5JOsxrMJgyqcHkLk7YP6DyXXLZf6/YrCO8jLK2qlAz10hopLcoQcMnVvdsoVg79xvbpsFwriAOObI4z4/JcZ1tsTICfuFdqmtw+acA4M0S2ulwzoT6ijg1JdRmc8go7hK7DWtyURLPL51tHcEjLdnhX6PWjx4Ajho68zyDH4MTg92CPX5uGwj4OKRE6O5E6UFUVRNU1TFBdleq2WN3nZGSbc1ho3O+cptOp9XNzRW6F7QvCFZi3Eol1WcScl/bA3YsKn9kbyeS2aNfV9Az7bCnw9bWpdPfw9qL49QdWHcUiN0vw5YWqGH9yESPUPQ3IvI4n6BZZGPnYPVWjlO5nQBx28YqKOMT/4c+BJ3bd4sw3KW1trHybr60vQiwXYXttaONxz/mnTfn4htfI7KzjuFZ3NsHa490vcf4mRfqvlsENT0K/290+Pz88/3LLgNrFs8sUSveTT1cn5+cHhq/3dtUUmoPwwHZOm+t6qEz3T2gO6HzkhneuGo4HBOWdP3v7p9vnt7ZdpVN8bttt3UBKXwJcNaLfbw8b0LTdXt0enhxszUcCYgQxsCDZf0IlduPx3hEyt5cE5oRa8jd2zI+uA0n5/aFR01eU12/dcYMhL4CdGPR/zBLxedAUq2c7Iavk8PzjdYKdY7rFzkaIQzb+EbRwmoUXGMVUDlOj8ZfuEDnCB951OBc3atGnRAuXr0PaeRye/AoaL987eg98pmpbtmS0Q1+eHr06Z1wMfrqkb4IXg585rVswnxFnXclZVEIYNQlENw2j3IAj9EUzcj+AXRZb+CgaD0GvjG1SXxQHqBVS0LOt3HlBfSwZdY1wRGy9j+z7CtzfYxEGzJo82a2rGXWdMo270Jh1NKZX6MIE++nf31L8oiuUxtPvQLpdKitbp9dj7xp07Az0jnvHAx2uV8SDiEbrANvjfvIQtzKTjbqbd7DgxKs/7XJrebtD4eziJ5UIxsU57NaT1DtxRlG+URWt3xxS8nCh1IKh7lT5oMtvvgY5hsVBGsZkQFxpZXUMGeH3DS0qnsSao08d7qJ4R+97RAOwTCtHv0Y029ez0NKWYSLjNzQts54LonoDBu3iW1R8q5anjJ4oJHhd30GCRcAc0yzG0UoHuBDrIGhmDYNtQxjUBP0OtkDaosUaaVWLfPcKQs2GQMY5YaW6YtF3lBNuZMyfe6+IEOj5W03HpPabRDRbzvBtRl5fms1IeHVAXPUMmDoWyMpyQfyXk35BG0PqtCFydrur0Es68QWqcRWmnC3XiFvyiKIviA9pN1mA0rWyTNqwMe6yzKzgZMi03rXd1+lB+SDlS/4tYxk/yI99UH+/rtXJmO9wKRICOT0ahb6ts3JARBFP+c1AQpQdHX4JKseedS3AsfGNWeoPi+CHjKBZ0FKAyRFD2jT4uBEVDoeG13tyh18+Fns6kGOtstXqVLASECFizX3Dr5QfimgQExfW+8kiia8aUhksuPhAYrbs76DBKf4CAej8hF5UejHsVZlWzALfPupOR47YHU/A+jVRzQKizZB9OTSEBcB8/in5ZFIvwDfy+zjvRLeu4gu4Jz99a72T3+66QI92IElZQR9BTfZQ2NkwJeC7w+58QPEvY8doYDAQcroN5XhPCd8PHe6tXTEAWWSKVoXLvnArH1Ctjg70Reov8kz5fxH8V3aMB8pl0IdOH5XfQUFmVGCXgw/MEgNzaEVggeBTBSkEW3Tj/5f9ICdPZD3QXAztJMydUKvQa2v2TOix12AYXgy2p96ZfgnjmZ7fkgjooOPMGe74oFwzoKKxw0KYdL0/PALo2zupN8FWgVyDLLPqCLvnfEX7AhB8JLA4/AR0z1BFFXyPY1plH7FSDXsUYg5qQbFlZiIykzx8/okiIWejjD+Pp80WpMAadzKlXg2e4sgmDO6j4zDH3wIseWqmCo5JFgi9cEPz1990L1P9zsl+eBbqiXEQnJtih84tURXHReUVGJzjWirIt8XJ7UXzE8vv3CHldxgeLxeBv7yT7cS50JRkLh+xoyCdFvwfTMg2iL0g0ryZU+d/j/lTLj5pfKqJhno2b7U7VwQlFkhPFsm4Y5PxghNNvG6V5c4lWsjzb0Wz+ym1aQzoOoBxMOdiDn9dhBtWbXdoe9Q9AvwFgnUSC2oZgi67fPr6mmZB/Taeg7o9R3ZaNlGDj+As+l/Iag5lFXWiWthNEdp7XgRVGb16rLl9h+ph1547fMmScylUsgG5u/Kwsb5H4/0XP3dolOsW0btLvyehPolsSJbQ+b+r+KjEFp1dKFMqa/ruZrKjVQb3nBM/oXvgnFcpwWW+Zb/61opcKBbc8Y9G6OP5tzjOSSlanoK/9lFEQdwaG5bfxlTFTTtLnJs5+YliUEhX17x/9cfRJEmXXu89s6B/z+VQuENgJQaPTMwrLs7z2ZCayk8qkhZFdKJy6uGiyJ/30WS0XJStOFIvv1Dleytb0o9f0dEkgbu3LeKqu+Z4umSOB9wU05zgbklz66O++f80c+VYyHot4rIsVKQvgcmlosh6FjLIxzQIkGrrXl4WIfROlJxSP1geMCUo5IUpzG/7N6TemjYLq06UAUe/Zp4vxHStph6hF6XMXw/RE8XPdA/BbMxkL2bdoCp7NSDiUpFPZeH7ssvCbkaxj+EU9OzRKDJSk66wBIlmNZ8LhgP2gQCzepPXwU6VckBcWktyZBlPeXvCptB93NGvG5SswO3GhAIEmDN+wRR7btMebiudbtUuot3AZm4fS9ZmRQG/FZ3SUhG271o2Ghlaw02DH/Iy9TLFmMvGLfL5+WcvHM1NJ8ARiyY+UTFCK8xyYCj+N66n6HbhjcHgqON/WTMrqf23GYNCk8zkz/s0IjjGZrw3S1em4USMw+Lw2JM83kR1XFJcxsiID0d2omIZLG6H90zTTrtiQw/HkAFrJaM467cqTSdaQBVrRPeWAXAFbKvVngq9BSWZpKt87qO3sQNQv7GRSyRbUu+lULOxx3MYhpGjtE8BGUZTKY1bg55Wghb83tSa8FpTEvs+Cb/cLsZtoY9FmvdZM4bKin0PVLrAtoczl8M1OPHwu+DRClywXK1ThglCEWjyEVC0eicxfQmKuA0tp8HpFLtrtHcqYrJfUNmz319tWisyF8/700bNAdLBT7gJqceunSLVF2yFlOt1n9oSnhL83d7CiV4dsB7HHBIGuSabZCrXy0cjcmDdjF+kB1Ey/FBH31scz/aH2xXVJaTtyIN6xwqD4IO1fvOSBPc8fuBgI9vfJSxjhNDjOBkDV91StftzWl74zVsPhQz3gp9HQ6akENhy/bDqnPj9oVnHN+lvjqV2u6LNHeNsuqTCYe6RualcVakk0neGF22xQjQTisyNi6OYHgIYzh/CEho/cnuzcIQyoZ1spYdrOvNmtJ5OZHcdo4xChg/hoc6M5595J3+d8AMiG6vwZnUnFfG40Ho2iinPcxCx4YtXmAC4CDm7gAtDn2Nd4yrovdzV1+acf53oHEA0IVp7P458X2Ui3lU+GWU2y4zLP4NPm3t5WsnPPQ/zEJJx802QIsWbXLiHUoqnATBxQoyQBjLk+MQx6nvKiPm5jsJiu4pXKG+imNkkjx+utZjWTCUydPeq+y13Uu5u09WJMmbnFpjYFNNcCsbQHoNhHwplMJhaFKdx0fcZa/Gu8Cz9X5p/3xCEPU/4L80/enIoefjeOS1zYTFWT6frg8hJ1YLQaMjVUKyywGzShrbkWMz36wqNcitHDhwUyKOb1brd5Ed+cAvY0TbVC93NXUdm+Uxee5cWo62l7XBF+3w57nMPWP7/BACcX8E+v3wplMsn6gKU/87VoOIRaiuxD705X7XI3a2qb1XJVzbh7D3CZDqMFMW9z89PzdiLhcK6avqzHTOc334Kf3+mLGTPe1QHj89Ne1MOdvEs0zPTaosi61Hc/UYyXCljLNpRJWr3OuYt8E90ifyR+Qf4avBk3elnDbGwzm9vaDVYSBGgmwxF/CMxLLoQQvqFVq6fT+WQsgFo0lEqjz/uTsyxiT702Bl1+/cHr6s4AAAk1SURBVN13HfzP4F/9IYs6PJyvpc7M1/+OGOrReKbWwi+22ycIm+lLVBA4mSEzFAiCg4KXtVr9Ip4yHd0cmPcWxWrdOGMmWY8IRn0U8Lx+MFPKUp0lWX79pOkebu3TH5JbLjdgfE/4plLAq9q7X99AsJu/yIRDm/ZVdEIgj5qx2Uyn06mQx7+D0Xw4F4uhektlwnRRK1IgEM7l0ubVk+gqBthBluFUnub8za/vNNX7QD8sgc8CZDGEkp4Y/harv4p0evRY9z3am+x1KeprWgvwW6uVjqdSoU0/rWMEGAoEctF0Dacb6XJQ7zKGpEm+o0jJJBpKfC06uHFIp1ut32jK371WF89wdn4cbQ8oU/wjvf7yDPApHRUcwajyWHO2xQQ6laFifH7zxhTxbpoQxjO5UGTTop3NGUVCuVicOND8CKaGeP8ZFYTie+AIb8en0Mz3Syz2eQb4PivdVEkoYxgNH+rOnh8eaXWXomma/vrzTz/99OvPb+BRevPzr/iSz6916nZ1eZ3n2T/8dJdOhf7yNPkjj58W/oaVr5dUlyStl4a4Boz7x68/zgkTjjIjSvXbNPei73ieRo0UlUJfniZLZXha+LtWglmqlNj5uwW1wUr89w3R0xKd/timJhGfWxZHs4rQE8N/ZVWXRIsNoiQWNTqJdHjv/oGng857VZ1aI9qKme6w025i+Ynh71vVq4RdxVoXJUnpU+vNOKvf82n/8dBdSqVNnTEdX8IqDCXsio9Yeh74+DmOIp7cHsqJEus2QimgY0afgAnmpg/jjrlLatkt21M+mwqpM35au2/Bl9sjZwm3PzQbDko6tTqMGm1dd/keM9P/A+BoO9CCmp1+79RiMSs7PlwsTgteYmE8fFKnd7r2E6PsrMYm+rJDs+RB0lh0WVuTG1lqSHR9rx5/GDfKuqJnmbTDaKzxBSoQFDpzPYHloGmM0RwZvScNeSy7L5Y6ujKD31OGs5qFKMqVYbGst80+3H6n00YrTk6bHeUtxWv2/qLXqGqVu47Z/AXDtlouilaZDxWcs/otlu6mzQBB19MGvJbXJ3U01e4+EosTV8dZshGHBjVmuhOFksask8mH8XjSzlaQNKrq8755YrcS6fTn7LAxHk/P7m0Ymlr0tWVCPjXukjp2dsVLFb3H2CEpbd9Tx/tXo4QsKROvUpmOQBpqrrlOrESQbdgxTyOn48g1reTShxjSzg4kXkb9fh9R+0qlgkidsJKsBOdqg5JmOLvipR7foxUpFsClPGmui6U7xu96EypYWLtSWFGq7ay+l+7m+9IkvchQyGIiUUQqa0OXWjFsyo7pq6rwpTL9OeEuK2Zrw1SfV2D+eVm1P5N+MdHgtYrsXpfahvfpkvwW/D3QVdZMZVi6DxeCi+84FqNU0bLzw51ZCVablRWXLM1ILmRlq7fXLN2KpfmuVqnSn2sUk4OurG+meVxtnu+VZdno8N7hE/d4c9ytlepXK0wAxXLH6zKlbzraoG88X8he6HPCeGFOcxc78y+XlHn44rA9XxkP+lxj+wlSmy44a0z6bf6bG+D/AfhPrYqSt2H2VzTo043Z+MTynS/obMsSfT1lYTbn4EvKaL6LS1pAmxgrDccv0OzgdE+Vn1hosF3gquqlstuTb+jlbsxUL1+h6Zc1xgytbY8PFbGv5zRMckeb1wXyfJsDLu15+PJwbvbFUs83cviYkqbjPPetPSH44pnhhE/P0dk2Mo30ABdcyTx+ig/agBMTns86DBOqRn7o7N6hztY5dnRgbm24E405dkm67jV0h2PRpw80zD0xsnpnp535xVtcngb/Npg1WhUUoz9t87L7NnxtOmp8NlrJ0H19pzRIakNzynI5O55rAhQLvbFTHOQR1YId3OuxErAxRu6LWmM2973nuY8c8feZ8lcdpemR6ZWsi1TA9TZmeBIjZM5MUdMhLarDSSRD0fbNwS9lnYZELOLi5mfqQLKknVcbwSC07alXxs91GzudN8/SfI7LBNo+Nj5ZpR4jvm3rellHFmlt2QFn7JqDD7wxrwoN1Sg5lzoV1ZWg1cgmlhv2xgdFtXONtEPo2XY0c7tXMNbmSrVKg10kVDT1gu0Si4URsSPoQKdXXB3H5JZ7XrXtFHYp6FJmpnDdzcSb10ZsrYtumK8IM/KpE/jyjLvaOFwAMHHW2Hi9Icqir2/WsfnGVHzZaPn2VDWg7Pdd3t5sscuGznv7Ttkv93i+MXOUyj1TuVZGCUmUEr3sYoWN59Ue7el61v0c3NYRQE+fZbp5Y2z0JspUFlWz6dEw20EUGyC6xDyvzyxbYszPe02s4D8zlVJPnfIXtKJr2iXiAK91AI6ffUMTx20gAyCrTDPdvKLMSn98g7UkZ63RzlSXTKpRsXcrSC7SFQ7HQEyMqK+tUTR/I82WOq9k74baHHpqg+8j+Aeu7H0OBqzRDbu9ykOZbr7R0zQwpvqBD5oTLLnumGq0nXjW6cNPbFWPqoGlwqFIiTwx4Vzq87kCxK7jxN+cre5aGo7bOx4QB7R7aV5eNSqOQrDSp47eqWp09ax4SWHNqNTwNVWVY+vdI7Ugy8WJcZ+zjBE+cyfj8bNv4lrkwNreMUXp7Xtp3rmfeLVfkqSi1RvB6zoryRUsbngbZouf6J7Ys13BuD+oPyBX+Fw9S6mD872Hr+p+ZgbQRlbatD5ua+rjhUil0+iNp/LAG8OELJWDU7B8o4QBr1zoOY60oqupFxppqItAa1NW/epgb5VHs88TbWfdO6Z7F8Y9Q1cezvLStTSzH7Rer9dw9Mn0eqVStrHYOONE7lN0g2V7vxybt9SvGrWT2HgOz65Y4/k4m1UXVdV9cZirD6Nizz4E3nyIamTZiRaD24PTrZcGfUrshI1Xe0fX7PwGmHTM69atFO/jnJgCncPMm/levW3e5Aa310d7q72M4HvIPGVk49Xp0fmNmbocjcdD2qutKjy7gstxnMUisUu66AQvXTfa43HffMCXk6PtV9YpLquG911kH7uzv719dP3lyydHIrfRG7azD9KwN3HU/j/d3FwdbW/vbz16hs+LJ/vAot29/b3Ts/OTk5Prq5sv8DB9ubm6xlecnG3jq3f/iWEvEuekta2Nh2lr4XV/SeKW0aoH94N+0A/6QT/oB/2gH/SD/rL0/wCi90Err4uU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41727" t="41992" r="41801" b="33593"/>
          <a:stretch>
            <a:fillRect/>
          </a:stretch>
        </p:blipFill>
        <p:spPr bwMode="auto">
          <a:xfrm>
            <a:off x="3428992" y="642918"/>
            <a:ext cx="24003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Risultati immagini per disegno mant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3065" cy="2603199"/>
          </a:xfrm>
          <a:prstGeom prst="rect">
            <a:avLst/>
          </a:prstGeom>
          <a:noFill/>
        </p:spPr>
      </p:pic>
      <p:pic>
        <p:nvPicPr>
          <p:cNvPr id="2067" name="Picture 19" descr="Risultati immagini per disegno 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571744" cy="2571744"/>
          </a:xfrm>
          <a:prstGeom prst="rect">
            <a:avLst/>
          </a:prstGeom>
          <a:noFill/>
        </p:spPr>
      </p:pic>
      <p:pic>
        <p:nvPicPr>
          <p:cNvPr id="2069" name="Picture 21" descr="Risultati immagini per disegno c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1900083" cy="3143272"/>
          </a:xfrm>
          <a:prstGeom prst="rect">
            <a:avLst/>
          </a:prstGeom>
          <a:noFill/>
        </p:spPr>
      </p:pic>
      <p:pic>
        <p:nvPicPr>
          <p:cNvPr id="2071" name="Picture 23" descr="Risultati immagini per disegno pian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714620" cy="2714620"/>
          </a:xfrm>
          <a:prstGeom prst="rect">
            <a:avLst/>
          </a:prstGeom>
          <a:noFill/>
        </p:spPr>
      </p:pic>
      <p:sp>
        <p:nvSpPr>
          <p:cNvPr id="14" name="Ovale 13"/>
          <p:cNvSpPr/>
          <p:nvPr/>
        </p:nvSpPr>
        <p:spPr>
          <a:xfrm>
            <a:off x="6143636" y="3786190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857520" cy="2238391"/>
          </a:xfrm>
          <a:prstGeom prst="rect">
            <a:avLst/>
          </a:prstGeom>
          <a:noFill/>
        </p:spPr>
      </p:pic>
      <p:sp>
        <p:nvSpPr>
          <p:cNvPr id="2056" name="AutoShape 8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2" name="AutoShape 14" descr="data:image/png;base64,iVBORw0KGgoAAAANSUhEUgAAAP4AAADHCAMAAAAOPR4GAAABUFBMVEX9/f2RahzVmBsAAACh/f3///+VbR2m///YmhvcnRyWbh3WmBvenhyYbx3u7u6q//+LZhud9/f29vaR5OQAAAV/XRl6WRiN3t6urq6J19eY7++f+fnm5uZjm5t/yMhtq6vMzMzNkhpYiop0trZtUBbV1dVHb296v7+YmJi6urpYQROF0dFQfX28hhiOjo57e3tdQw21gRedcBTd3d2ndxVoTBRknZ0dLS0xTEwuIgxpaWk9X1+2trajo6MhNDR4eHhPOhBDMQ44V1dTg4MTHh5EREQ6KgxdQAAZEgWvdwAWAABYWFgLEBAAGxs4IABGMgoxMTE+Pj4SDAEhAABPNQAtJCQhFgAxJAscCQBgXl4AABYzGAAiRUsYGx9HNRFEKwAnKSwsCQA3FgAAHyhNLgBuSQAmGxtnOwANO0YAKTWQXwAgIhxtQgAAABEnAABHIwCmT0xPAAAgAElEQVR4nO19+18aybavsOgXNtIK3QgKCLSgPLQhPEURUAknkkGZDCR7EpNzZib33n3POfP//3bXqm6aBpXkc+5W3LOzPjPGBzT1XbVqvatqbe0H/aAf9IN+0A/6QT/oB/2gH7Qq4ohWPYhVEcftffhwvPUvht+ecu4IulG4/leCT8j3j87WEDN3APlwLA0b/zL4OW7r8OQGAA45NvlgffuvQDjxh9eIt56KI2Z7BfzLoD/8BWrRmOCPwRW3tbG7sYFfXu1u/bW1v4WN27iFWswjCEIU4PbqK8n9G/ry9ep47y/LADRuuwSNOwWIC4LHI+QRcisdT8UtStbxF0ev/poc4E4AVTvHnUE3guA9nli9mU82u/V8WJiSJ5d8C9enf0H8OOlxwJk9grzHIhPyZrieEjz273YyNbjd/8vh5742354w9H6PE78nEr/MzODTLzOXcPAXEwCOAzgmyU/OoOYy0WSzXk+GBCd4koA0vXbVQ/5HErcBZxy3DfkZ1HCO8NfrKY/jd/l4jmQiCTd/LReQQ5v2CtIzybelv9pK56YciEA1DfmQ4M/8BSKAOQFGpQ8tzwMkCLn0paX9hHDd74mlW80uOkQrG/c/hDhuf3cO/wkEHoJPDAgBw4/CAGH8J5QG2P8nX/3cFcD2DAIufKeBYzYvEAojhUKhwGWcFnwz3zKVgxAawNHaPxd+zib20xYkq7MYltuFpmBjD2dSF914ND8l1P6CMEhGQgHrNUIkDbf/RNoPQW/tnp4dHB+cHW4xDqCwR1HdT/9+Ndicok9dtqrVOIp5KBeLxZjDW40ma81Nj4OEFMDePwd+hLt79gFsuj4gz507APhgAeAObdGP5OMRvz+QBAfVk7GY0/ybC6DlXDwvlRDn/hmuc0gnU4FAJBLJUCxze4YO/tbRgRXlcTf1KbrIDgp/DeDm6Ohsb3d3Y+/gHGCQD8/bRMK/05pJzwsljts4pvlLB5gRt9RaLH8JcDULX7k9yM1gRbrwy9kW56B9jIfqYWERf+ilp4C4XQTfTS8OHTkQRum+miov7sqefI8QA/IA52ChoJx9hYt7859/Dy84/CEnHmctGl8cNxv7ZnQ6eaj247baT8Ht7n2bjr85gFpgQQBCzdaXF2v/uN0rqOf8qfRsZucZEBmYixcDvcgM/YeHHRpyiqf6MWK9XKjHMPp5ZljfSajNoYpi3spZ2YpALL7g1212yXihuzvlkJB5DD090MYfudyxmBWvvkzxZ3aNjJWQrsWr1epF/RJqOc8C7dQpxbMHGTumuVrizOIiAaZFhFZa2Mnhd7m0v/X1BYo/xx1Dc6rLUvFUKlPFdWDlrJwEN+QATSe/DktLWRgXs2UipCEcIX0RAX/kBYo/x107MheEOYQQc6lovl7PO/Hj74+5N9ZLhfhSQ4ZygfLfRAdAiKZrtWg6jyEQxQIvTfy5tStnAEMUGFzW8tVquM5UgQN/FQ4gNBX9k2XotzFCxCWFQo9rPp6mt9aIl4OblwWfW7uFzD0nRRD8QiAKrXozHw3PjAAKcs36Lr+sjMetfaFcKPdLncFnaa9IKsJk5kU5/zT3McEjLDrpQqqF3u75CVUuasmI/edLS+8H4GjZ5G98glumUZF3GctPML8OXlTuA9c9Crgn03XKv+CJD2BwYIa9hwe/AOSnDNgkZuErmkv1Hi57mmZujaxkOOp8NKXInw/eo2TG8twpxPwINu30coQwzvzBFreB4S573f45mK4eiknskl4SWh7AIPxAC8UD7YTHE046RWtzqdg8E+GknjLt9KXmiYM5ozZ6dOS3t7itcztFiU7cNaRR4pEHQp6+LJ/8NW4fQmm0cehNxYVYdO7pduC8OuI2vkKLxkFZLKjvLKC/whBuA+rNmZaiZVxHzUdZjBbKMxwsx0DPxZfgU1r+qB0jBFD3CxfLOfccxH1obYaYD3tGzu6c0ssQenTtPwq1uezmHjQFNv5kAA3ANyBwWx/O6SXIhtTA9h+FWnoHTf+q4aNDGgsMPrAkTn0+MsMw5spMb9Uv5g074q/6uwFz/X7TebPShORNt2Z2Mwpdf3Lluo+sHVwxZ9fh1u2YitmsSXGvvnxdsNAY6wXCZPfQhfleBBQi+O2n46KBi9TK4aNsHu4h+nMTvZmPDucY+qNp5wK3GJ1QsOevo+/iH9x+b+SCcmY6CoJpOeAGaisXfiuRfQ4UiwqBLim0SHcxhOUWXs6hlQxEqxS7HM0nwpd9EHRN+HnSAEL6ev/mZZS8UJabLb8QyVMxBk1Z2i/kHghhTYy7r17tbR8fQzRQFyjLcXx8fHa49+rVxrd4wF21UPAjGPaS+UP+bryMig+3DfEwJNOtNBPLUO0yFYV5P97MXB6eXV/dTLPYA+GSdLdN/3V79WH7cPdxHnBHCF9IeuJJ5i5FVr/wGaFfhiFoppoRmqYzEgpUu84QlmodhwcM97j3B+9TyoVEggehHvPXoVzEH4pll8/1evzeqgZsPcgB7qy24yGGRdLkW22+jHQveuNkjzCyyzGhjCMvNmeVWETy6oja9d7pJb5c1irGcNIfjxtjyF1UY3W4azTwp1GnbVSUYqlUMj7ja0+2H0p7ngFKfhR9hVxNoEjpRVQ7UO2ZcbuQZ/9eRiiE3Z8qfY5qHX2l6NJ6495dW1dVxeXivT4dMplqtAWGz4vkUhRVrdx1GpOh4itryIEPh4sigPADCJ8Cqm7ej0b/JcS7KPoUh2QQ/iVL8aWEWf6C20JfZaKUlMkoW3F5eSSXScoI6sl88xJAdU2J/uxVjbtgu1TW30PwcCHrz+AnWTwJ9Qt4AVaPlSwjHn8eBxWmhEQMF8I0EcFx20F4V/T1Jrris4GbSCtwwBTeF6jM/YExQc2O2+VSA27nlBsGPxjyN8lZFC6/voxKD0Yiaf9OmlZlFZf+JqUkhe5XE/05NIqFcVvhFxC6eN/wyyG3u7e/sfYl6+Pv/92lToZu31wnANXGU4IwYD5P/mbjJcw9k/0MRnqk86KC0CTRjJhBHMqFIRdA9c5NLS3zP/74Ha6PjwDNwRmM//zzzz/+UBRaG45Xeo2xlBjPGZAtWmYsO4y+8i7LH6wOuDWmDZTgG+pREDKXsSapAfRlqH0FfXRDkgxthgkXtvb7f7/5mM5fZOCcO9v4cLZ7fA6BXCqZT7fe/Pfvf6iONeK7K0mJETggYnDpD5tRTxjlgts4X70EcHtH2xzTfkLVbMS0wnDuGtxuqa3y03nX3gHUqhGzgwXhc5a77BcEv19Afy6OhqD9x5QB3nZJFMtzjTAHEElZ+R56/wHcvoD558w6NSU5TZ/c1Pvc1Uh2i4WRRsLPK39e/vYxExGEnWoTaq3m5bUNP40UzYXo/f4wpC9/V4gBvNET8e3OTBjlTepmvQxZzHEnN4MXkO2iPBSq5FmC01r6HyBBAEYdxef6s5UKXBJ3NltNZIIf/Z2b08P9V/vb0PTvBEK5aL6J3lIqn/dvxn/73eXV+oYbhacEp07ld2pXBXPoWZxcb8Pqp5/gR/zxiyn8nGX29kCX3G5RLPUbUBX8tDZ2hBAkq9FoJhKKxy/SzW69eZGMokwIkXRLSKbjEZQBP05tf1ik9yb6wfkuwK922fjtGXf2aQ92XwT8ZtpZqzZdPu4YdFFEEHJR/al7EQtspsAjRGKpeDxaT4fRWzBpJxzLt+opj6eZj+cC4VS69WcpIeMbpcRkwbPjPkz7wIT8LWndAbfa3S5kfLitgSMPJUxzMJQBmpRlcd0tSmLi3/7z9//zv/8WT8VQ9JFy6dZlrcWofpEMbfo9gVTq4m8A/+uPQkIirkmyOufaMIk6r88+ZYvbP8bQ4HCF+LmNY0pCc7tfZ30ayTcbU4f/EKBXdksIBlkgyWLx73//z//4+WdoddMXUVwEyXwe/083/++bn3/+/Y+//z0hIeGr10U54ZrfxcURT1nMa1KEah8URcPqGj1QF72ljAs6P7McbP0XezyU/YWJVpAZBxCVSFyQ3YnEvzkpkRBlGXGL7FWiKK+XKwANgBkwbpcSCNyB3QboR9O3xjTM22UF0idFfwipJo0Cv5nlYFuzyisuz4k+xjBfK63TvDJ4JsQ5mv0auZPwGX2UGk11FHE47gtLph/MVEz32oIfW5X+o4Ql80vQyD0In8ar+VQDJxL6ulIoJBgTGOB19xwvaG0kCkXNoECoV1G8fMMR0nHbkD6fhx9l+SSUivyqCv0cRDNMJjfANnuendqVU1/djDDi8SraXY9le9rtiq9cpnQPrm8i0U3JnnLZlW0PWQzYyaqI3eXNzjl81xeZr/Pw4+akI2NuVqT8cNKZgNoZD1MnOQsXqJoavBnGuhQ9OxzZub3RqE80+0Ww0c5q9Erm8upzOxe462gAWH1sCt8TsIwit7Uq1c9tbZ+aK99uyzajEedrDmHsCOW9Ppeq67qRbd81GE2G7WxF1zWF9zlCPl6fZYqZbT2Cqgk/MGPzkV1GWA1ZlW10PzJO+Kdz40HpbLjmcx08g+r1+nw+L0sBOUJd9q23ArfThc+dUXiwdUPpQyd8T23FvU1m8YbjbmuXnhnlFnNwZP01Z9DvcilZFTnCV3oqC4esDIeGX5RsFr8OqW5mvXuPmX808PR5xzPhF9JfVwqf27ihcAxte9zRwMncsYUX7g+gTdOq8KjTaAFMGsOR7tPHpSDO9QTa+DejP+y19fGw5Oqrfbs+RoFjOs9cC2szwAx+HriVSv4VoPIlrR+fFbYzqJHvp6i3TgB0dRQMNnSfAUGj0pYLE2NSkieqK1hyj3x6UE3IJdASMn51Jjm5LYhlbIairkX4JgeEGPv0VaV7USpJyZPJb7GeQ9MYx/L34dNG5RtkgCQX9BGURZzeiixOgmW5pzRKciI4qSDu4jghSwm0+84kDsLPVGfwrympaIXWpGTQ5qzK5zlq+esnyIQUpR+FHNN+dehePACfZX1voI/ub6KhSVJCQfwFcLknnZLsHk4KslzQ2m536R2Cn69w4HJ37H0BynVPzczbA5LA2xXBP4Q6KqVfakLoklL7LOZpwWX94XYzauy6YUn/fltGMWgMRZdeAF5O9BSMb4Z6sfSadqov1i1RcGZOHcIPe1iyl/5r3XLczfWqqh3c6c0pWrWYEGoJO7UWqzo3zUach1+PgaFZ6euVCol1LVhsqBXZBao6hqCObv6n+5Ud832zb1lvN4ZXQnUTPwzdvaujT6uqdZHZ/4JxfghCrWjaLLqf7+8tiT+JA8cQJBb0230Yw7BnO33H+99031ARpJNCiLyMGkpBEkPL48EKyx3o0pIeakHVb7Zco977RqMCaq+xohrZTiNourr9XjarKxP4juMJUNFE86jxET4kBbQxG9zu4Hp16Q7US+Y+A0EAjw1/b0nhHSM01YXRrOJzkKKPtd6nb6NAdZNr+fPpC3+qVheENG1pXWGtA5eevR/j0qq+0J7kJd2W3CmUMaJ/B6Nxo9Pp9HqNfj/Y0Quy+h0VS4QfqmcGgZb/Ig6CUFtxSzu6PKyoRfNfFzw7MbPjZFB/fD2i39YvypTwKfoUonIx4RbRFJS/Yw2jy78ZwtgaHQ6hSUWR1VY5yfNB6CQB1KUYaAlhkseTZPrRVntc+nqwrRQTkmyThAG/MfqObgXuuiYIm9QLXxUCaAO/1RD6xIRh6KbHn6e6EzUbB0Cglgv0h+JfH5NknH0MbtqTYGMyGWKgq1fakwmuA11bPpVmh+DVpalqqJsgErDSfSsjSrwKSba3PlMVcOGnoqz0CI+fMoBrX+NZ8gMjPAMpq6ssAs4uPZqMOyXnjrtFQbPbBz3CquEft4QLYE0dGPUI3TjUSOtx+8ePQuFeQZZ3BP7TUJ8fL9uaQhzdw6D/a1TYiQs2/Lcrhn9euwCzuhuPCpuX/shO62oanD72nitQXPeI15d29XPHb+kUs1fU005tTVWMe1AHDFaV4rZGdQBwwjr4hXjeX8WwV6h/KweBntJksZnD5VLgZondo6j37TbBj/nzLVIyrIFs5Wt/7XD3DHY8mzuecMtfo76W5jdTMKgv24vtPEpjqQlHhRGh2d+DwCa0BDSvpHKS9/JKz02sPu/xNEkNJVmHdvSbhytS6a+nzPWxYPy/FAg5uwT/AOjwhgDqGxQzDK6+rLy8Tftwu6SPM3XWxZ76pifGUj9gKCyvy1rZKL+//a1AYWB2gqRpu0xt4BE+bu8frPQUDzP7BhcXzPWzOjsy3xJIbvcTqOUJRv4VXVM1PdtAXhSGS7Yw05u29qia8qG7A3AJ3Siyura92s4mbu2GirsUtTk2aH9rPdJ27LIsimXDjnTVgiTK2tJNzGaufw2SUYB8KumvhyMrbmm1M+9X15eOs1UC33De0ICPhglW7y6WS65Smaq/YqKQKMG3IlfU/3k4ucn7BSFaZR29q6zsHw+6po2fNZyw2svp0km8Bs01LouiLJt1TbOa34BJD751IAnCR+fnlygpmiTzrvdXV9nfhVT+xiztO/ft7iwVStTdBu8dldzlBhQQfaKcQPyyq4Fq0Df5VoM+moxTM8bM1Rl8+GVVjX2EunZiFvhmSz+GBnBJFEblfnT4s5TxrPQLCRUaI6OYKI9V0/VZvjfFauZgSTWoI/w9s7diFcQkcd8u7VtOeBqjsJPHNTJ6PNTkySsKVbgA+qqXpxznHSuBIVuWTT+3j9zmts2sUryL8E/fxlbm+HC726zbhiV8Ns3ak1DL+dGCnT8yJtKWmiPecbGGR69i+UD83bI9fVTr2+UwXmab2VhkvQ07H1fW12im2VAHVCnXGzAj0Bj64RuPnaqFkjscu+47/BY37ozPnx7XZdxVnR77i7VbMITwdyHzcXVVXtZSzHK9QrUeM+En/XC2C82HK08o+wk1qHnvMwCdP23clnyPu4yo56oIfwuiM/jcDSy1M09LiOaAM7dY5JOsxrMJgyqcHkLk7YP6DyXXLZf6/YrCO8jLK2qlAz10hopLcoQcMnVvdsoVg79xvbpsFwriAOObI4z4/JcZ1tsTICfuFdqmtw+acA4M0S2ulwzoT6ijg1JdRmc8go7hK7DWtyURLPL51tHcEjLdnhX6PWjx4Ajho68zyDH4MTg92CPX5uGwj4OKRE6O5E6UFUVRNU1TFBdleq2WN3nZGSbc1ho3O+cptOp9XNzRW6F7QvCFZi3Eol1WcScl/bA3YsKn9kbyeS2aNfV9Az7bCnw9bWpdPfw9qL49QdWHcUiN0vw5YWqGH9yESPUPQ3IvI4n6BZZGPnYPVWjlO5nQBx28YqKOMT/4c+BJ3bd4sw3KW1trHybr60vQiwXYXttaONxz/mnTfn4htfI7KzjuFZ3NsHa490vcf4mRfqvlsENT0K/290+Pz88/3LLgNrFs8sUSveTT1cn5+cHhq/3dtUUmoPwwHZOm+t6qEz3T2gO6HzkhneuGo4HBOWdP3v7p9vnt7ZdpVN8bttt3UBKXwJcNaLfbw8b0LTdXt0enhxszUcCYgQxsCDZf0IlduPx3hEyt5cE5oRa8jd2zI+uA0n5/aFR01eU12/dcYMhL4CdGPR/zBLxedAUq2c7Iavk8PzjdYKdY7rFzkaIQzb+EbRwmoUXGMVUDlOj8ZfuEDnCB951OBc3atGnRAuXr0PaeRye/AoaL987eg98pmpbtmS0Q1+eHr06Z1wMfrqkb4IXg585rVswnxFnXclZVEIYNQlENw2j3IAj9EUzcj+AXRZb+CgaD0GvjG1SXxQHqBVS0LOt3HlBfSwZdY1wRGy9j+z7CtzfYxEGzJo82a2rGXWdMo270Jh1NKZX6MIE++nf31L8oiuUxtPvQLpdKitbp9dj7xp07Az0jnvHAx2uV8SDiEbrANvjfvIQtzKTjbqbd7DgxKs/7XJrebtD4eziJ5UIxsU57NaT1DtxRlG+URWt3xxS8nCh1IKh7lT5oMtvvgY5hsVBGsZkQFxpZXUMGeH3DS0qnsSao08d7qJ4R+97RAOwTCtHv0Y029ez0NKWYSLjNzQts54LonoDBu3iW1R8q5anjJ4oJHhd30GCRcAc0yzG0UoHuBDrIGhmDYNtQxjUBP0OtkDaosUaaVWLfPcKQs2GQMY5YaW6YtF3lBNuZMyfe6+IEOj5W03HpPabRDRbzvBtRl5fms1IeHVAXPUMmDoWyMpyQfyXk35BG0PqtCFydrur0Es68QWqcRWmnC3XiFvyiKIviA9pN1mA0rWyTNqwMe6yzKzgZMi03rXd1+lB+SDlS/4tYxk/yI99UH+/rtXJmO9wKRICOT0ahb6ts3JARBFP+c1AQpQdHX4JKseedS3AsfGNWeoPi+CHjKBZ0FKAyRFD2jT4uBEVDoeG13tyh18+Fns6kGOtstXqVLASECFizX3Dr5QfimgQExfW+8kiia8aUhksuPhAYrbs76DBKf4CAej8hF5UejHsVZlWzALfPupOR47YHU/A+jVRzQKizZB9OTSEBcB8/in5ZFIvwDfy+zjvRLeu4gu4Jz99a72T3+66QI92IElZQR9BTfZQ2NkwJeC7w+58QPEvY8doYDAQcroN5XhPCd8PHe6tXTEAWWSKVoXLvnArH1Ctjg70Reov8kz5fxH8V3aMB8pl0IdOH5XfQUFmVGCXgw/MEgNzaEVggeBTBSkEW3Tj/5f9ICdPZD3QXAztJMydUKvQa2v2TOix12AYXgy2p96ZfgnjmZ7fkgjooOPMGe74oFwzoKKxw0KYdL0/PALo2zupN8FWgVyDLLPqCLvnfEX7AhB8JLA4/AR0z1BFFXyPY1plH7FSDXsUYg5qQbFlZiIykzx8/okiIWejjD+Pp80WpMAadzKlXg2e4sgmDO6j4zDH3wIseWqmCo5JFgi9cEPz1990L1P9zsl+eBbqiXEQnJtih84tURXHReUVGJzjWirIt8XJ7UXzE8vv3CHldxgeLxeBv7yT7cS50JRkLh+xoyCdFvwfTMg2iL0g0ryZU+d/j/lTLj5pfKqJhno2b7U7VwQlFkhPFsm4Y5PxghNNvG6V5c4lWsjzb0Wz+ym1aQzoOoBxMOdiDn9dhBtWbXdoe9Q9AvwFgnUSC2oZgi67fPr6mmZB/Taeg7o9R3ZaNlGDj+As+l/Iag5lFXWiWthNEdp7XgRVGb16rLl9h+ph1547fMmScylUsgG5u/Kwsb5H4/0XP3dolOsW0btLvyehPolsSJbQ+b+r+KjEFp1dKFMqa/ruZrKjVQb3nBM/oXvgnFcpwWW+Zb/61opcKBbc8Y9G6OP5tzjOSSlanoK/9lFEQdwaG5bfxlTFTTtLnJs5+YliUEhX17x/9cfRJEmXXu89s6B/z+VQuENgJQaPTMwrLs7z2ZCayk8qkhZFdKJy6uGiyJ/30WS0XJStOFIvv1Dleytb0o9f0dEkgbu3LeKqu+Z4umSOB9wU05zgbklz66O++f80c+VYyHot4rIsVKQvgcmlosh6FjLIxzQIkGrrXl4WIfROlJxSP1geMCUo5IUpzG/7N6TemjYLq06UAUe/Zp4vxHStph6hF6XMXw/RE8XPdA/BbMxkL2bdoCp7NSDiUpFPZeH7ssvCbkaxj+EU9OzRKDJSk66wBIlmNZ8LhgP2gQCzepPXwU6VckBcWktyZBlPeXvCptB93NGvG5SswO3GhAIEmDN+wRR7btMebiudbtUuot3AZm4fS9ZmRQG/FZ3SUhG271o2Ghlaw02DH/Iy9TLFmMvGLfL5+WcvHM1NJ8ARiyY+UTFCK8xyYCj+N66n6HbhjcHgqON/WTMrqf23GYNCk8zkz/s0IjjGZrw3S1em4USMw+Lw2JM83kR1XFJcxsiID0d2omIZLG6H90zTTrtiQw/HkAFrJaM467cqTSdaQBVrRPeWAXAFbKvVngq9BSWZpKt87qO3sQNQv7GRSyRbUu+lULOxx3MYhpGjtE8BGUZTKY1bg55Wghb83tSa8FpTEvs+Cb/cLsZtoY9FmvdZM4bKin0PVLrAtoczl8M1OPHwu+DRClywXK1ThglCEWjyEVC0eicxfQmKuA0tp8HpFLtrtHcqYrJfUNmz319tWisyF8/700bNAdLBT7gJqceunSLVF2yFlOt1n9oSnhL83d7CiV4dsB7HHBIGuSabZCrXy0cjcmDdjF+kB1Ey/FBH31scz/aH2xXVJaTtyIN6xwqD4IO1fvOSBPc8fuBgI9vfJSxjhNDjOBkDV91StftzWl74zVsPhQz3gp9HQ6akENhy/bDqnPj9oVnHN+lvjqV2u6LNHeNsuqTCYe6RualcVakk0neGF22xQjQTisyNi6OYHgIYzh/CEho/cnuzcIQyoZ1spYdrOvNmtJ5OZHcdo4xChg/hoc6M5595J3+d8AMiG6vwZnUnFfG40Ho2iinPcxCx4YtXmAC4CDm7gAtDn2Nd4yrovdzV1+acf53oHEA0IVp7P458X2Ui3lU+GWU2y4zLP4NPm3t5WsnPPQ/zEJJx802QIsWbXLiHUoqnATBxQoyQBjLk+MQx6nvKiPm5jsJiu4pXKG+imNkkjx+utZjWTCUydPeq+y13Uu5u09WJMmbnFpjYFNNcCsbQHoNhHwplMJhaFKdx0fcZa/Gu8Cz9X5p/3xCEPU/4L80/enIoefjeOS1zYTFWT6frg8hJ1YLQaMjVUKyywGzShrbkWMz36wqNcitHDhwUyKOb1brd5Ed+cAvY0TbVC93NXUdm+Uxee5cWo62l7XBF+3w57nMPWP7/BACcX8E+v3wplMsn6gKU/87VoOIRaiuxD705X7XI3a2qb1XJVzbh7D3CZDqMFMW9z89PzdiLhcK6avqzHTOc334Kf3+mLGTPe1QHj89Ne1MOdvEs0zPTaosi61Hc/UYyXCljLNpRJWr3OuYt8E90ifyR+Qf4avBk3elnDbGwzm9vaDVYSBGgmwxF/CMxLLoQQvqFVq6fT+WQsgFo0lEqjz/uTsyxiT702Bl1+/cHr6s4AAAk1SURBVN13HfzP4F/9IYs6PJyvpc7M1/+OGOrReKbWwi+22ycIm+lLVBA4mSEzFAiCg4KXtVr9Ip4yHd0cmPcWxWrdOGMmWY8IRn0U8Lx+MFPKUp0lWX79pOkebu3TH5JbLjdgfE/4plLAq9q7X99AsJu/yIRDm/ZVdEIgj5qx2Uyn06mQx7+D0Xw4F4uhektlwnRRK1IgEM7l0ubVk+gqBthBluFUnub8za/vNNX7QD8sgc8CZDGEkp4Y/harv4p0evRY9z3am+x1KeprWgvwW6uVjqdSoU0/rWMEGAoEctF0Dacb6XJQ7zKGpEm+o0jJJBpKfC06uHFIp1ut32jK371WF89wdn4cbQ8oU/wjvf7yDPApHRUcwajyWHO2xQQ6laFifH7zxhTxbpoQxjO5UGTTop3NGUVCuVicOND8CKaGeP8ZFYTie+AIb8en0Mz3Syz2eQb4PivdVEkoYxgNH+rOnh8eaXWXomma/vrzTz/99OvPb+BRevPzr/iSz6916nZ1eZ3n2T/8dJdOhf7yNPkjj58W/oaVr5dUlyStl4a4Boz7x68/zgkTjjIjSvXbNPei73ieRo0UlUJfniZLZXha+LtWglmqlNj5uwW1wUr89w3R0xKd/timJhGfWxZHs4rQE8N/ZVWXRIsNoiQWNTqJdHjv/oGng857VZ1aI9qKme6w025i+Ynh71vVq4RdxVoXJUnpU+vNOKvf82n/8dBdSqVNnTEdX8IqDCXsio9Yeh74+DmOIp7cHsqJEus2QimgY0afgAnmpg/jjrlLatkt21M+mwqpM35au2/Bl9sjZwm3PzQbDko6tTqMGm1dd/keM9P/A+BoO9CCmp1+79RiMSs7PlwsTgteYmE8fFKnd7r2E6PsrMYm+rJDs+RB0lh0WVuTG1lqSHR9rx5/GDfKuqJnmbTDaKzxBSoQFDpzPYHloGmM0RwZvScNeSy7L5Y6ujKD31OGs5qFKMqVYbGst80+3H6n00YrTk6bHeUtxWv2/qLXqGqVu47Z/AXDtlouilaZDxWcs/otlu6mzQBB19MGvJbXJ3U01e4+EosTV8dZshGHBjVmuhOFksask8mH8XjSzlaQNKrq8755YrcS6fTn7LAxHk/P7m0Ymlr0tWVCPjXukjp2dsVLFb3H2CEpbd9Tx/tXo4QsKROvUpmOQBpqrrlOrESQbdgxTyOn48g1reTShxjSzg4kXkb9fh9R+0qlgkidsJKsBOdqg5JmOLvipR7foxUpFsClPGmui6U7xu96EypYWLtSWFGq7ay+l+7m+9IkvchQyGIiUUQqa0OXWjFsyo7pq6rwpTL9OeEuK2Zrw1SfV2D+eVm1P5N+MdHgtYrsXpfahvfpkvwW/D3QVdZMZVi6DxeCi+84FqNU0bLzw51ZCVablRWXLM1ILmRlq7fXLN2KpfmuVqnSn2sUk4OurG+meVxtnu+VZdno8N7hE/d4c9ytlepXK0wAxXLH6zKlbzraoG88X8he6HPCeGFOcxc78y+XlHn44rA9XxkP+lxj+wlSmy44a0z6bf6bG+D/AfhPrYqSt2H2VzTo043Z+MTynS/obMsSfT1lYTbn4EvKaL6LS1pAmxgrDccv0OzgdE+Vn1hosF3gquqlstuTb+jlbsxUL1+h6Zc1xgytbY8PFbGv5zRMckeb1wXyfJsDLu15+PJwbvbFUs83cviYkqbjPPetPSH44pnhhE/P0dk2Mo30ABdcyTx+ig/agBMTns86DBOqRn7o7N6hztY5dnRgbm24E405dkm67jV0h2PRpw80zD0xsnpnp535xVtcngb/Npg1WhUUoz9t87L7NnxtOmp8NlrJ0H19pzRIakNzynI5O55rAhQLvbFTHOQR1YId3OuxErAxRu6LWmM2973nuY8c8feZ8lcdpemR6ZWsi1TA9TZmeBIjZM5MUdMhLarDSSRD0fbNwS9lnYZELOLi5mfqQLKknVcbwSC07alXxs91GzudN8/SfI7LBNo+Nj5ZpR4jvm3rellHFmlt2QFn7JqDD7wxrwoN1Sg5lzoV1ZWg1cgmlhv2xgdFtXONtEPo2XY0c7tXMNbmSrVKg10kVDT1gu0Si4URsSPoQKdXXB3H5JZ7XrXtFHYp6FJmpnDdzcSb10ZsrYtumK8IM/KpE/jyjLvaOFwAMHHW2Hi9Icqir2/WsfnGVHzZaPn2VDWg7Pdd3t5sscuGznv7Ttkv93i+MXOUyj1TuVZGCUmUEr3sYoWN59Ue7el61v0c3NYRQE+fZbp5Y2z0JspUFlWz6dEw20EUGyC6xDyvzyxbYszPe02s4D8zlVJPnfIXtKJr2iXiAK91AI6ffUMTx20gAyCrTDPdvKLMSn98g7UkZ63RzlSXTKpRsXcrSC7SFQ7HQEyMqK+tUTR/I82WOq9k74baHHpqg+8j+Aeu7H0OBqzRDbu9ykOZbr7R0zQwpvqBD5oTLLnumGq0nXjW6cNPbFWPqoGlwqFIiTwx4Vzq87kCxK7jxN+cre5aGo7bOx4QB7R7aV5eNSqOQrDSp47eqWp09ax4SWHNqNTwNVWVY+vdI7Ugy8WJcZ+zjBE+cyfj8bNv4lrkwNreMUXp7Xtp3rmfeLVfkqSi1RvB6zoryRUsbngbZouf6J7Ys13BuD+oPyBX+Fw9S6mD872Hr+p+ZgbQRlbatD5ua+rjhUil0+iNp/LAG8OELJWDU7B8o4QBr1zoOY60oqupFxppqItAa1NW/epgb5VHs88TbWfdO6Z7F8Y9Q1cezvLStTSzH7Rer9dw9Mn0eqVStrHYOONE7lN0g2V7vxybt9SvGrWT2HgOz65Y4/k4m1UXVdV9cZirD6Nizz4E3nyIamTZiRaD24PTrZcGfUrshI1Xe0fX7PwGmHTM69atFO/jnJgCncPMm/levW3e5Aa310d7q72M4HvIPGVk49Xp0fmNmbocjcdD2qutKjy7gstxnMUisUu66AQvXTfa43HffMCXk6PtV9YpLquG911kH7uzv719dP3lyydHIrfRG7azD9KwN3HU/j/d3FwdbW/vbz16hs+LJ/vAot29/b3Ts/OTk5Prq5sv8DB9ubm6xlecnG3jq3f/iWEvEuekta2Nh2lr4XV/SeKW0aoH94N+0A/6QT/oB/2gH/SD/rL0/wCi90Err4uU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41727" t="41992" r="41801" b="33593"/>
          <a:stretch>
            <a:fillRect/>
          </a:stretch>
        </p:blipFill>
        <p:spPr bwMode="auto">
          <a:xfrm>
            <a:off x="3428992" y="642918"/>
            <a:ext cx="24003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Risultati immagini per disegno mant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3065" cy="2603199"/>
          </a:xfrm>
          <a:prstGeom prst="rect">
            <a:avLst/>
          </a:prstGeom>
          <a:noFill/>
        </p:spPr>
      </p:pic>
      <p:pic>
        <p:nvPicPr>
          <p:cNvPr id="2067" name="Picture 19" descr="Risultati immagini per disegno 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571744" cy="2571744"/>
          </a:xfrm>
          <a:prstGeom prst="rect">
            <a:avLst/>
          </a:prstGeom>
          <a:noFill/>
        </p:spPr>
      </p:pic>
      <p:pic>
        <p:nvPicPr>
          <p:cNvPr id="2069" name="Picture 21" descr="Risultati immagini per disegno c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1900083" cy="3143272"/>
          </a:xfrm>
          <a:prstGeom prst="rect">
            <a:avLst/>
          </a:prstGeom>
          <a:noFill/>
        </p:spPr>
      </p:pic>
      <p:pic>
        <p:nvPicPr>
          <p:cNvPr id="2071" name="Picture 23" descr="Risultati immagini per disegno pian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714620" cy="2714620"/>
          </a:xfrm>
          <a:prstGeom prst="rect">
            <a:avLst/>
          </a:prstGeom>
          <a:noFill/>
        </p:spPr>
      </p:pic>
      <p:sp>
        <p:nvSpPr>
          <p:cNvPr id="14" name="Ovale 13"/>
          <p:cNvSpPr/>
          <p:nvPr/>
        </p:nvSpPr>
        <p:spPr>
          <a:xfrm>
            <a:off x="500034" y="3214686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857520" cy="2238391"/>
          </a:xfrm>
          <a:prstGeom prst="rect">
            <a:avLst/>
          </a:prstGeom>
          <a:noFill/>
        </p:spPr>
      </p:pic>
      <p:sp>
        <p:nvSpPr>
          <p:cNvPr id="2056" name="AutoShape 8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2" name="AutoShape 14" descr="data:image/png;base64,iVBORw0KGgoAAAANSUhEUgAAAP4AAADHCAMAAAAOPR4GAAABUFBMVEX9/f2RahzVmBsAAACh/f3///+VbR2m///YmhvcnRyWbh3WmBvenhyYbx3u7u6q//+LZhud9/f29vaR5OQAAAV/XRl6WRiN3t6urq6J19eY7++f+fnm5uZjm5t/yMhtq6vMzMzNkhpYiop0trZtUBbV1dVHb296v7+YmJi6urpYQROF0dFQfX28hhiOjo57e3tdQw21gRedcBTd3d2ndxVoTBRknZ0dLS0xTEwuIgxpaWk9X1+2trajo6MhNDR4eHhPOhBDMQ44V1dTg4MTHh5EREQ6KgxdQAAZEgWvdwAWAABYWFgLEBAAGxs4IABGMgoxMTE+Pj4SDAEhAABPNQAtJCQhFgAxJAscCQBgXl4AABYzGAAiRUsYGx9HNRFEKwAnKSwsCQA3FgAAHyhNLgBuSQAmGxtnOwANO0YAKTWQXwAgIhxtQgAAABEnAABHIwCmT0xPAAAgAElEQVR4nO19+18aybavsOgXNtIK3QgKCLSgPLQhPEURUAknkkGZDCR7EpNzZib33n3POfP//3bXqm6aBpXkc+5W3LOzPjPGBzT1XbVqvatqbe0H/aAf9IN+0A/6QT/oB/2gH7Qq4ohWPYhVEcftffhwvPUvht+ecu4IulG4/leCT8j3j87WEDN3APlwLA0b/zL4OW7r8OQGAA45NvlgffuvQDjxh9eIt56KI2Z7BfzLoD/8BWrRmOCPwRW3tbG7sYFfXu1u/bW1v4WN27iFWswjCEIU4PbqK8n9G/ry9ep47y/LADRuuwSNOwWIC4LHI+QRcisdT8UtStbxF0ev/poc4E4AVTvHnUE3guA9nli9mU82u/V8WJiSJ5d8C9enf0H8OOlxwJk9grzHIhPyZrieEjz273YyNbjd/8vh5742354w9H6PE78nEr/MzODTLzOXcPAXEwCOAzgmyU/OoOYy0WSzXk+GBCd4koA0vXbVQ/5HErcBZxy3DfkZ1HCO8NfrKY/jd/l4jmQiCTd/LReQQ5v2CtIzybelv9pK56YciEA1DfmQ4M/8BSKAOQFGpQ8tzwMkCLn0paX9hHDd74mlW80uOkQrG/c/hDhuf3cO/wkEHoJPDAgBw4/CAGH8J5QG2P8nX/3cFcD2DAIufKeBYzYvEAojhUKhwGWcFnwz3zKVgxAawNHaPxd+zib20xYkq7MYltuFpmBjD2dSF914ND8l1P6CMEhGQgHrNUIkDbf/RNoPQW/tnp4dHB+cHW4xDqCwR1HdT/9+Ndicok9dtqrVOIp5KBeLxZjDW40ma81Nj4OEFMDePwd+hLt79gFsuj4gz507APhgAeAObdGP5OMRvz+QBAfVk7GY0/ybC6DlXDwvlRDn/hmuc0gnU4FAJBLJUCxze4YO/tbRgRXlcTf1KbrIDgp/DeDm6Ohsb3d3Y+/gHGCQD8/bRMK/05pJzwsljts4pvlLB5gRt9RaLH8JcDULX7k9yM1gRbrwy9kW56B9jIfqYWERf+ilp4C4XQTfTS8OHTkQRum+miov7sqefI8QA/IA52ChoJx9hYt7859/Dy84/CEnHmctGl8cNxv7ZnQ6eaj247baT8Ht7n2bjr85gFpgQQBCzdaXF2v/uN0rqOf8qfRsZucZEBmYixcDvcgM/YeHHRpyiqf6MWK9XKjHMPp5ZljfSajNoYpi3spZ2YpALL7g1212yXihuzvlkJB5DD090MYfudyxmBWvvkzxZ3aNjJWQrsWr1epF/RJqOc8C7dQpxbMHGTumuVrizOIiAaZFhFZa2Mnhd7m0v/X1BYo/xx1Dc6rLUvFUKlPFdWDlrJwEN+QATSe/DktLWRgXs2UipCEcIX0RAX/kBYo/x107MheEOYQQc6lovl7PO/Hj74+5N9ZLhfhSQ4ZygfLfRAdAiKZrtWg6jyEQxQIvTfy5tStnAEMUGFzW8tVquM5UgQN/FQ4gNBX9k2XotzFCxCWFQo9rPp6mt9aIl4OblwWfW7uFzD0nRRD8QiAKrXozHw3PjAAKcs36Lr+sjMetfaFcKPdLncFnaa9IKsJk5kU5/zT3McEjLDrpQqqF3u75CVUuasmI/edLS+8H4GjZ5G98glumUZF3GctPML8OXlTuA9c9Crgn03XKv+CJD2BwYIa9hwe/AOSnDNgkZuErmkv1Hi57mmZujaxkOOp8NKXInw/eo2TG8twpxPwINu30coQwzvzBFreB4S573f45mK4eiknskl4SWh7AIPxAC8UD7YTHE046RWtzqdg8E+GknjLt9KXmiYM5ozZ6dOS3t7itcztFiU7cNaRR4pEHQp6+LJ/8NW4fQmm0cehNxYVYdO7pduC8OuI2vkKLxkFZLKjvLKC/whBuA+rNmZaiZVxHzUdZjBbKMxwsx0DPxZfgU1r+qB0jBFD3CxfLOfccxH1obYaYD3tGzu6c0ssQenTtPwq1uezmHjQFNv5kAA3ANyBwWx/O6SXIhtTA9h+FWnoHTf+q4aNDGgsMPrAkTn0+MsMw5spMb9Uv5g074q/6uwFz/X7TebPShORNt2Z2Mwpdf3Lluo+sHVwxZ9fh1u2YitmsSXGvvnxdsNAY6wXCZPfQhfleBBQi+O2n46KBi9TK4aNsHu4h+nMTvZmPDucY+qNp5wK3GJ1QsOevo+/iH9x+b+SCcmY6CoJpOeAGaisXfiuRfQ4UiwqBLim0SHcxhOUWXs6hlQxEqxS7HM0nwpd9EHRN+HnSAEL6ev/mZZS8UJabLb8QyVMxBk1Z2i/kHghhTYy7r17tbR8fQzRQFyjLcXx8fHa49+rVxrd4wF21UPAjGPaS+UP+bryMig+3DfEwJNOtNBPLUO0yFYV5P97MXB6eXV/dTLPYA+GSdLdN/3V79WH7cPdxHnBHCF9IeuJJ5i5FVr/wGaFfhiFoppoRmqYzEgpUu84QlmodhwcM97j3B+9TyoVEggehHvPXoVzEH4pll8/1evzeqgZsPcgB7qy24yGGRdLkW22+jHQveuNkjzCyyzGhjCMvNmeVWETy6oja9d7pJb5c1irGcNIfjxtjyF1UY3W4azTwp1GnbVSUYqlUMj7ja0+2H0p7ngFKfhR9hVxNoEjpRVQ7UO2ZcbuQZ/9eRiiE3Z8qfY5qHX2l6NJ6495dW1dVxeXivT4dMplqtAWGz4vkUhRVrdx1GpOh4itryIEPh4sigPADCJ8Cqm7ej0b/JcS7KPoUh2QQ/iVL8aWEWf6C20JfZaKUlMkoW3F5eSSXScoI6sl88xJAdU2J/uxVjbtgu1TW30PwcCHrz+AnWTwJ9Qt4AVaPlSwjHn8eBxWmhEQMF8I0EcFx20F4V/T1Jrris4GbSCtwwBTeF6jM/YExQc2O2+VSA27nlBsGPxjyN8lZFC6/voxKD0Yiaf9OmlZlFZf+JqUkhe5XE/05NIqFcVvhFxC6eN/wyyG3u7e/sfYl6+Pv/92lToZu31wnANXGU4IwYD5P/mbjJcw9k/0MRnqk86KC0CTRjJhBHMqFIRdA9c5NLS3zP/74Ha6PjwDNwRmM//zzzz/+UBRaG45Xeo2xlBjPGZAtWmYsO4y+8i7LH6wOuDWmDZTgG+pREDKXsSapAfRlqH0FfXRDkgxthgkXtvb7f7/5mM5fZOCcO9v4cLZ7fA6BXCqZT7fe/Pfvf6iONeK7K0mJETggYnDpD5tRTxjlgts4X70EcHtH2xzTfkLVbMS0wnDuGtxuqa3y03nX3gHUqhGzgwXhc5a77BcEv19Afy6OhqD9x5QB3nZJFMtzjTAHEElZ+R56/wHcvoD558w6NSU5TZ/c1Pvc1Uh2i4WRRsLPK39e/vYxExGEnWoTaq3m5bUNP40UzYXo/f4wpC9/V4gBvNET8e3OTBjlTepmvQxZzHEnN4MXkO2iPBSq5FmC01r6HyBBAEYdxef6s5UKXBJ3NltNZIIf/Z2b08P9V/vb0PTvBEK5aL6J3lIqn/dvxn/73eXV+oYbhacEp07ld2pXBXPoWZxcb8Pqp5/gR/zxiyn8nGX29kCX3G5RLPUbUBX8tDZ2hBAkq9FoJhKKxy/SzW69eZGMokwIkXRLSKbjEZQBP05tf1ik9yb6wfkuwK922fjtGXf2aQ92XwT8ZtpZqzZdPu4YdFFEEHJR/al7EQtspsAjRGKpeDxaT4fRWzBpJxzLt+opj6eZj+cC4VS69WcpIeMbpcRkwbPjPkz7wIT8LWndAbfa3S5kfLitgSMPJUxzMJQBmpRlcd0tSmLi3/7z9//zv/8WT8VQ9JFy6dZlrcWofpEMbfo9gVTq4m8A/+uPQkIirkmyOufaMIk6r88+ZYvbP8bQ4HCF+LmNY0pCc7tfZ30ayTcbU4f/EKBXdksIBlkgyWLx73//z//4+WdoddMXUVwEyXwe/083/++bn3/+/Y+//z0hIeGr10U54ZrfxcURT1nMa1KEah8URcPqGj1QF72ljAs6P7McbP0XezyU/YWJVpAZBxCVSFyQ3YnEvzkpkRBlGXGL7FWiKK+XKwANgBkwbpcSCNyB3QboR9O3xjTM22UF0idFfwipJo0Cv5nlYFuzyisuz4k+xjBfK63TvDJ4JsQ5mv0auZPwGX2UGk11FHE47gtLph/MVEz32oIfW5X+o4Ql80vQyD0In8ar+VQDJxL6ulIoJBgTGOB19xwvaG0kCkXNoECoV1G8fMMR0nHbkD6fhx9l+SSUivyqCv0cRDNMJjfANnuendqVU1/djDDi8SraXY9le9rtiq9cpnQPrm8i0U3JnnLZlW0PWQzYyaqI3eXNzjl81xeZr/Pw4+akI2NuVqT8cNKZgNoZD1MnOQsXqJoavBnGuhQ9OxzZub3RqE80+0Ww0c5q9Erm8upzOxe462gAWH1sCt8TsIwit7Uq1c9tbZ+aK99uyzajEedrDmHsCOW9Ppeq67qRbd81GE2G7WxF1zWF9zlCPl6fZYqZbT2Cqgk/MGPzkV1GWA1ZlW10PzJO+Kdz40HpbLjmcx08g+r1+nw+L0sBOUJd9q23ArfThc+dUXiwdUPpQyd8T23FvU1m8YbjbmuXnhnlFnNwZP01Z9DvcilZFTnCV3oqC4esDIeGX5RsFr8OqW5mvXuPmX808PR5xzPhF9JfVwqf27ihcAxte9zRwMncsYUX7g+gTdOq8KjTaAFMGsOR7tPHpSDO9QTa+DejP+y19fGw5Oqrfbs+RoFjOs9cC2szwAx+HriVSv4VoPIlrR+fFbYzqJHvp6i3TgB0dRQMNnSfAUGj0pYLE2NSkieqK1hyj3x6UE3IJdASMn51Jjm5LYhlbIairkX4JgeEGPv0VaV7USpJyZPJb7GeQ9MYx/L34dNG5RtkgCQX9BGURZzeiixOgmW5pzRKciI4qSDu4jghSwm0+84kDsLPVGfwrympaIXWpGTQ5qzK5zlq+esnyIQUpR+FHNN+dehePACfZX1voI/ub6KhSVJCQfwFcLknnZLsHk4KslzQ2m536R2Cn69w4HJ37H0BynVPzczbA5LA2xXBP4Q6KqVfakLoklL7LOZpwWX94XYzauy6YUn/fltGMWgMRZdeAF5O9BSMb4Z6sfSadqov1i1RcGZOHcIPe1iyl/5r3XLczfWqqh3c6c0pWrWYEGoJO7UWqzo3zUach1+PgaFZ6euVCol1LVhsqBXZBao6hqCObv6n+5Ud832zb1lvN4ZXQnUTPwzdvaujT6uqdZHZ/4JxfghCrWjaLLqf7+8tiT+JA8cQJBb0230Yw7BnO33H+99031ARpJNCiLyMGkpBEkPL48EKyx3o0pIeakHVb7Zco977RqMCaq+xohrZTiNourr9XjarKxP4juMJUNFE86jxET4kBbQxG9zu4Hp16Q7US+Y+A0EAjw1/b0nhHSM01YXRrOJzkKKPtd6nb6NAdZNr+fPpC3+qVheENG1pXWGtA5eevR/j0qq+0J7kJd2W3CmUMaJ/B6Nxo9Pp9HqNfj/Y0Quy+h0VS4QfqmcGgZb/Ig6CUFtxSzu6PKyoRfNfFzw7MbPjZFB/fD2i39YvypTwKfoUonIx4RbRFJS/Yw2jy78ZwtgaHQ6hSUWR1VY5yfNB6CQB1KUYaAlhkseTZPrRVntc+nqwrRQTkmyThAG/MfqObgXuuiYIm9QLXxUCaAO/1RD6xIRh6KbHn6e6EzUbB0Cglgv0h+JfH5NknH0MbtqTYGMyGWKgq1fakwmuA11bPpVmh+DVpalqqJsgErDSfSsjSrwKSba3PlMVcOGnoqz0CI+fMoBrX+NZ8gMjPAMpq6ssAs4uPZqMOyXnjrtFQbPbBz3CquEft4QLYE0dGPUI3TjUSOtx+8ePQuFeQZZ3BP7TUJ8fL9uaQhzdw6D/a1TYiQs2/Lcrhn9euwCzuhuPCpuX/shO62oanD72nitQXPeI15d29XPHb+kUs1fU005tTVWMe1AHDFaV4rZGdQBwwjr4hXjeX8WwV6h/KweBntJksZnD5VLgZondo6j37TbBj/nzLVIyrIFs5Wt/7XD3DHY8mzuecMtfo76W5jdTMKgv24vtPEpjqQlHhRGh2d+DwCa0BDSvpHKS9/JKz02sPu/xNEkNJVmHdvSbhytS6a+nzPWxYPy/FAg5uwT/AOjwhgDqGxQzDK6+rLy8Tftwu6SPM3XWxZ76pifGUj9gKCyvy1rZKL+//a1AYWB2gqRpu0xt4BE+bu8frPQUDzP7BhcXzPWzOjsy3xJIbvcTqOUJRv4VXVM1PdtAXhSGS7Yw05u29qia8qG7A3AJ3Siyura92s4mbu2GirsUtTk2aH9rPdJ27LIsimXDjnTVgiTK2tJNzGaufw2SUYB8KumvhyMrbmm1M+9X15eOs1UC33De0ICPhglW7y6WS65Smaq/YqKQKMG3IlfU/3k4ucn7BSFaZR29q6zsHw+6po2fNZyw2svp0km8Bs01LouiLJt1TbOa34BJD751IAnCR+fnlygpmiTzrvdXV9nfhVT+xiztO/ft7iwVStTdBu8dldzlBhQQfaKcQPyyq4Fq0Df5VoM+moxTM8bM1Rl8+GVVjX2EunZiFvhmSz+GBnBJFEblfnT4s5TxrPQLCRUaI6OYKI9V0/VZvjfFauZgSTWoI/w9s7diFcQkcd8u7VtOeBqjsJPHNTJ6PNTkySsKVbgA+qqXpxznHSuBIVuWTT+3j9zmts2sUryL8E/fxlbm+HC726zbhiV8Ns3ak1DL+dGCnT8yJtKWmiPecbGGR69i+UD83bI9fVTr2+UwXmab2VhkvQ07H1fW12im2VAHVCnXGzAj0Bj64RuPnaqFkjscu+47/BY37ozPnx7XZdxVnR77i7VbMITwdyHzcXVVXtZSzHK9QrUeM+En/XC2C82HK08o+wk1qHnvMwCdP23clnyPu4yo56oIfwuiM/jcDSy1M09LiOaAM7dY5JOsxrMJgyqcHkLk7YP6DyXXLZf6/YrCO8jLK2qlAz10hopLcoQcMnVvdsoVg79xvbpsFwriAOObI4z4/JcZ1tsTICfuFdqmtw+acA4M0S2ulwzoT6ijg1JdRmc8go7hK7DWtyURLPL51tHcEjLdnhX6PWjx4Ajho68zyDH4MTg92CPX5uGwj4OKRE6O5E6UFUVRNU1TFBdleq2WN3nZGSbc1ho3O+cptOp9XNzRW6F7QvCFZi3Eol1WcScl/bA3YsKn9kbyeS2aNfV9Az7bCnw9bWpdPfw9qL49QdWHcUiN0vw5YWqGH9yESPUPQ3IvI4n6BZZGPnYPVWjlO5nQBx28YqKOMT/4c+BJ3bd4sw3KW1trHybr60vQiwXYXttaONxz/mnTfn4htfI7KzjuFZ3NsHa490vcf4mRfqvlsENT0K/290+Pz88/3LLgNrFs8sUSveTT1cn5+cHhq/3dtUUmoPwwHZOm+t6qEz3T2gO6HzkhneuGo4HBOWdP3v7p9vnt7ZdpVN8bttt3UBKXwJcNaLfbw8b0LTdXt0enhxszUcCYgQxsCDZf0IlduPx3hEyt5cE5oRa8jd2zI+uA0n5/aFR01eU12/dcYMhL4CdGPR/zBLxedAUq2c7Iavk8PzjdYKdY7rFzkaIQzb+EbRwmoUXGMVUDlOj8ZfuEDnCB951OBc3atGnRAuXr0PaeRye/AoaL987eg98pmpbtmS0Q1+eHr06Z1wMfrqkb4IXg585rVswnxFnXclZVEIYNQlENw2j3IAj9EUzcj+AXRZb+CgaD0GvjG1SXxQHqBVS0LOt3HlBfSwZdY1wRGy9j+z7CtzfYxEGzJo82a2rGXWdMo270Jh1NKZX6MIE++nf31L8oiuUxtPvQLpdKitbp9dj7xp07Az0jnvHAx2uV8SDiEbrANvjfvIQtzKTjbqbd7DgxKs/7XJrebtD4eziJ5UIxsU57NaT1DtxRlG+URWt3xxS8nCh1IKh7lT5oMtvvgY5hsVBGsZkQFxpZXUMGeH3DS0qnsSao08d7qJ4R+97RAOwTCtHv0Y029ez0NKWYSLjNzQts54LonoDBu3iW1R8q5anjJ4oJHhd30GCRcAc0yzG0UoHuBDrIGhmDYNtQxjUBP0OtkDaosUaaVWLfPcKQs2GQMY5YaW6YtF3lBNuZMyfe6+IEOj5W03HpPabRDRbzvBtRl5fms1IeHVAXPUMmDoWyMpyQfyXk35BG0PqtCFydrur0Es68QWqcRWmnC3XiFvyiKIviA9pN1mA0rWyTNqwMe6yzKzgZMi03rXd1+lB+SDlS/4tYxk/yI99UH+/rtXJmO9wKRICOT0ahb6ts3JARBFP+c1AQpQdHX4JKseedS3AsfGNWeoPi+CHjKBZ0FKAyRFD2jT4uBEVDoeG13tyh18+Fns6kGOtstXqVLASECFizX3Dr5QfimgQExfW+8kiia8aUhksuPhAYrbs76DBKf4CAej8hF5UejHsVZlWzALfPupOR47YHU/A+jVRzQKizZB9OTSEBcB8/in5ZFIvwDfy+zjvRLeu4gu4Jz99a72T3+66QI92IElZQR9BTfZQ2NkwJeC7w+58QPEvY8doYDAQcroN5XhPCd8PHe6tXTEAWWSKVoXLvnArH1Ctjg70Reov8kz5fxH8V3aMB8pl0IdOH5XfQUFmVGCXgw/MEgNzaEVggeBTBSkEW3Tj/5f9ICdPZD3QXAztJMydUKvQa2v2TOix12AYXgy2p96ZfgnjmZ7fkgjooOPMGe74oFwzoKKxw0KYdL0/PALo2zupN8FWgVyDLLPqCLvnfEX7AhB8JLA4/AR0z1BFFXyPY1plH7FSDXsUYg5qQbFlZiIykzx8/okiIWejjD+Pp80WpMAadzKlXg2e4sgmDO6j4zDH3wIseWqmCo5JFgi9cEPz1990L1P9zsl+eBbqiXEQnJtih84tURXHReUVGJzjWirIt8XJ7UXzE8vv3CHldxgeLxeBv7yT7cS50JRkLh+xoyCdFvwfTMg2iL0g0ryZU+d/j/lTLj5pfKqJhno2b7U7VwQlFkhPFsm4Y5PxghNNvG6V5c4lWsjzb0Wz+ym1aQzoOoBxMOdiDn9dhBtWbXdoe9Q9AvwFgnUSC2oZgi67fPr6mmZB/Taeg7o9R3ZaNlGDj+As+l/Iag5lFXWiWthNEdp7XgRVGb16rLl9h+ph1547fMmScylUsgG5u/Kwsb5H4/0XP3dolOsW0btLvyehPolsSJbQ+b+r+KjEFp1dKFMqa/ruZrKjVQb3nBM/oXvgnFcpwWW+Zb/61opcKBbc8Y9G6OP5tzjOSSlanoK/9lFEQdwaG5bfxlTFTTtLnJs5+YliUEhX17x/9cfRJEmXXu89s6B/z+VQuENgJQaPTMwrLs7z2ZCayk8qkhZFdKJy6uGiyJ/30WS0XJStOFIvv1Dleytb0o9f0dEkgbu3LeKqu+Z4umSOB9wU05zgbklz66O++f80c+VYyHot4rIsVKQvgcmlosh6FjLIxzQIkGrrXl4WIfROlJxSP1geMCUo5IUpzG/7N6TemjYLq06UAUe/Zp4vxHStph6hF6XMXw/RE8XPdA/BbMxkL2bdoCp7NSDiUpFPZeH7ssvCbkaxj+EU9OzRKDJSk66wBIlmNZ8LhgP2gQCzepPXwU6VckBcWktyZBlPeXvCptB93NGvG5SswO3GhAIEmDN+wRR7btMebiudbtUuot3AZm4fS9ZmRQG/FZ3SUhG271o2Ghlaw02DH/Iy9TLFmMvGLfL5+WcvHM1NJ8ARiyY+UTFCK8xyYCj+N66n6HbhjcHgqON/WTMrqf23GYNCk8zkz/s0IjjGZrw3S1em4USMw+Lw2JM83kR1XFJcxsiID0d2omIZLG6H90zTTrtiQw/HkAFrJaM467cqTSdaQBVrRPeWAXAFbKvVngq9BSWZpKt87qO3sQNQv7GRSyRbUu+lULOxx3MYhpGjtE8BGUZTKY1bg55Wghb83tSa8FpTEvs+Cb/cLsZtoY9FmvdZM4bKin0PVLrAtoczl8M1OPHwu+DRClywXK1ThglCEWjyEVC0eicxfQmKuA0tp8HpFLtrtHcqYrJfUNmz319tWisyF8/700bNAdLBT7gJqceunSLVF2yFlOt1n9oSnhL83d7CiV4dsB7HHBIGuSabZCrXy0cjcmDdjF+kB1Ey/FBH31scz/aH2xXVJaTtyIN6xwqD4IO1fvOSBPc8fuBgI9vfJSxjhNDjOBkDV91StftzWl74zVsPhQz3gp9HQ6akENhy/bDqnPj9oVnHN+lvjqV2u6LNHeNsuqTCYe6RualcVakk0neGF22xQjQTisyNi6OYHgIYzh/CEho/cnuzcIQyoZ1spYdrOvNmtJ5OZHcdo4xChg/hoc6M5595J3+d8AMiG6vwZnUnFfG40Ho2iinPcxCx4YtXmAC4CDm7gAtDn2Nd4yrovdzV1+acf53oHEA0IVp7P458X2Ui3lU+GWU2y4zLP4NPm3t5WsnPPQ/zEJJx802QIsWbXLiHUoqnATBxQoyQBjLk+MQx6nvKiPm5jsJiu4pXKG+imNkkjx+utZjWTCUydPeq+y13Uu5u09WJMmbnFpjYFNNcCsbQHoNhHwplMJhaFKdx0fcZa/Gu8Cz9X5p/3xCEPU/4L80/enIoefjeOS1zYTFWT6frg8hJ1YLQaMjVUKyywGzShrbkWMz36wqNcitHDhwUyKOb1brd5Ed+cAvY0TbVC93NXUdm+Uxee5cWo62l7XBF+3w57nMPWP7/BACcX8E+v3wplMsn6gKU/87VoOIRaiuxD705X7XI3a2qb1XJVzbh7D3CZDqMFMW9z89PzdiLhcK6avqzHTOc334Kf3+mLGTPe1QHj89Ne1MOdvEs0zPTaosi61Hc/UYyXCljLNpRJWr3OuYt8E90ifyR+Qf4avBk3elnDbGwzm9vaDVYSBGgmwxF/CMxLLoQQvqFVq6fT+WQsgFo0lEqjz/uTsyxiT702Bl1+/cHr6s4AAAk1SURBVN13HfzP4F/9IYs6PJyvpc7M1/+OGOrReKbWwi+22ycIm+lLVBA4mSEzFAiCg4KXtVr9Ip4yHd0cmPcWxWrdOGMmWY8IRn0U8Lx+MFPKUp0lWX79pOkebu3TH5JbLjdgfE/4plLAq9q7X99AsJu/yIRDm/ZVdEIgj5qx2Uyn06mQx7+D0Xw4F4uhektlwnRRK1IgEM7l0ubVk+gqBthBluFUnub8za/vNNX7QD8sgc8CZDGEkp4Y/harv4p0evRY9z3am+x1KeprWgvwW6uVjqdSoU0/rWMEGAoEctF0Dacb6XJQ7zKGpEm+o0jJJBpKfC06uHFIp1ut32jK371WF89wdn4cbQ8oU/wjvf7yDPApHRUcwajyWHO2xQQ6laFifH7zxhTxbpoQxjO5UGTTop3NGUVCuVicOND8CKaGeP8ZFYTie+AIb8en0Mz3Syz2eQb4PivdVEkoYxgNH+rOnh8eaXWXomma/vrzTz/99OvPb+BRevPzr/iSz6916nZ1eZ3n2T/8dJdOhf7yNPkjj58W/oaVr5dUlyStl4a4Boz7x68/zgkTjjIjSvXbNPei73ieRo0UlUJfniZLZXha+LtWglmqlNj5uwW1wUr89w3R0xKd/timJhGfWxZHs4rQE8N/ZVWXRIsNoiQWNTqJdHjv/oGng857VZ1aI9qKme6w025i+Ynh71vVq4RdxVoXJUnpU+vNOKvf82n/8dBdSqVNnTEdX8IqDCXsio9Yeh74+DmOIp7cHsqJEus2QimgY0afgAnmpg/jjrlLatkt21M+mwqpM35au2/Bl9sjZwm3PzQbDko6tTqMGm1dd/keM9P/A+BoO9CCmp1+79RiMSs7PlwsTgteYmE8fFKnd7r2E6PsrMYm+rJDs+RB0lh0WVuTG1lqSHR9rx5/GDfKuqJnmbTDaKzxBSoQFDpzPYHloGmM0RwZvScNeSy7L5Y6ujKD31OGs5qFKMqVYbGst80+3H6n00YrTk6bHeUtxWv2/qLXqGqVu47Z/AXDtlouilaZDxWcs/otlu6mzQBB19MGvJbXJ3U01e4+EosTV8dZshGHBjVmuhOFksask8mH8XjSzlaQNKrq8755YrcS6fTn7LAxHk/P7m0Ymlr0tWVCPjXukjp2dsVLFb3H2CEpbd9Tx/tXo4QsKROvUpmOQBpqrrlOrESQbdgxTyOn48g1reTShxjSzg4kXkb9fh9R+0qlgkidsJKsBOdqg5JmOLvipR7foxUpFsClPGmui6U7xu96EypYWLtSWFGq7ay+l+7m+9IkvchQyGIiUUQqa0OXWjFsyo7pq6rwpTL9OeEuK2Zrw1SfV2D+eVm1P5N+MdHgtYrsXpfahvfpkvwW/D3QVdZMZVi6DxeCi+84FqNU0bLzw51ZCVablRWXLM1ILmRlq7fXLN2KpfmuVqnSn2sUk4OurG+meVxtnu+VZdno8N7hE/d4c9ytlepXK0wAxXLH6zKlbzraoG88X8he6HPCeGFOcxc78y+XlHn44rA9XxkP+lxj+wlSmy44a0z6bf6bG+D/AfhPrYqSt2H2VzTo043Z+MTynS/obMsSfT1lYTbn4EvKaL6LS1pAmxgrDccv0OzgdE+Vn1hosF3gquqlstuTb+jlbsxUL1+h6Zc1xgytbY8PFbGv5zRMckeb1wXyfJsDLu15+PJwbvbFUs83cviYkqbjPPetPSH44pnhhE/P0dk2Mo30ABdcyTx+ig/agBMTns86DBOqRn7o7N6hztY5dnRgbm24E405dkm67jV0h2PRpw80zD0xsnpnp535xVtcngb/Npg1WhUUoz9t87L7NnxtOmp8NlrJ0H19pzRIakNzynI5O55rAhQLvbFTHOQR1YId3OuxErAxRu6LWmM2973nuY8c8feZ8lcdpemR6ZWsi1TA9TZmeBIjZM5MUdMhLarDSSRD0fbNwS9lnYZELOLi5mfqQLKknVcbwSC07alXxs91GzudN8/SfI7LBNo+Nj5ZpR4jvm3rellHFmlt2QFn7JqDD7wxrwoN1Sg5lzoV1ZWg1cgmlhv2xgdFtXONtEPo2XY0c7tXMNbmSrVKg10kVDT1gu0Si4URsSPoQKdXXB3H5JZ7XrXtFHYp6FJmpnDdzcSb10ZsrYtumK8IM/KpE/jyjLvaOFwAMHHW2Hi9Icqir2/WsfnGVHzZaPn2VDWg7Pdd3t5sscuGznv7Ttkv93i+MXOUyj1TuVZGCUmUEr3sYoWN59Ue7el61v0c3NYRQE+fZbp5Y2z0JspUFlWz6dEw20EUGyC6xDyvzyxbYszPe02s4D8zlVJPnfIXtKJr2iXiAK91AI6ffUMTx20gAyCrTDPdvKLMSn98g7UkZ63RzlSXTKpRsXcrSC7SFQ7HQEyMqK+tUTR/I82WOq9k74baHHpqg+8j+Aeu7H0OBqzRDbu9ykOZbr7R0zQwpvqBD5oTLLnumGq0nXjW6cNPbFWPqoGlwqFIiTwx4Vzq87kCxK7jxN+cre5aGo7bOx4QB7R7aV5eNSqOQrDSp47eqWp09ax4SWHNqNTwNVWVY+vdI7Ugy8WJcZ+zjBE+cyfj8bNv4lrkwNreMUXp7Xtp3rmfeLVfkqSi1RvB6zoryRUsbngbZouf6J7Ys13BuD+oPyBX+Fw9S6mD872Hr+p+ZgbQRlbatD5ua+rjhUil0+iNp/LAG8OELJWDU7B8o4QBr1zoOY60oqupFxppqItAa1NW/epgb5VHs88TbWfdO6Z7F8Y9Q1cezvLStTSzH7Rer9dw9Mn0eqVStrHYOONE7lN0g2V7vxybt9SvGrWT2HgOz65Y4/k4m1UXVdV9cZirD6Nizz4E3nyIamTZiRaD24PTrZcGfUrshI1Xe0fX7PwGmHTM69atFO/jnJgCncPMm/levW3e5Aa310d7q72M4HvIPGVk49Xp0fmNmbocjcdD2qutKjy7gstxnMUisUu66AQvXTfa43HffMCXk6PtV9YpLquG911kH7uzv719dP3lyydHIrfRG7azD9KwN3HU/j/d3FwdbW/vbz16hs+LJ/vAot29/b3Ts/OTk5Prq5sv8DB9ubm6xlecnG3jq3f/iWEvEuekta2Nh2lr4XV/SeKW0aoH94N+0A/6QT/oB/2gH/SD/rL0/wCi90Err4uU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41727" t="41992" r="41801" b="33593"/>
          <a:stretch>
            <a:fillRect/>
          </a:stretch>
        </p:blipFill>
        <p:spPr bwMode="auto">
          <a:xfrm>
            <a:off x="3428992" y="642918"/>
            <a:ext cx="24003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Risultati immagini per disegno mant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3065" cy="2603199"/>
          </a:xfrm>
          <a:prstGeom prst="rect">
            <a:avLst/>
          </a:prstGeom>
          <a:noFill/>
        </p:spPr>
      </p:pic>
      <p:pic>
        <p:nvPicPr>
          <p:cNvPr id="2067" name="Picture 19" descr="Risultati immagini per disegno 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571744" cy="2571744"/>
          </a:xfrm>
          <a:prstGeom prst="rect">
            <a:avLst/>
          </a:prstGeom>
          <a:noFill/>
        </p:spPr>
      </p:pic>
      <p:pic>
        <p:nvPicPr>
          <p:cNvPr id="2069" name="Picture 21" descr="Risultati immagini per disegno c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1900083" cy="3143272"/>
          </a:xfrm>
          <a:prstGeom prst="rect">
            <a:avLst/>
          </a:prstGeom>
          <a:noFill/>
        </p:spPr>
      </p:pic>
      <p:pic>
        <p:nvPicPr>
          <p:cNvPr id="2071" name="Picture 23" descr="Risultati immagini per disegno pian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714620" cy="2714620"/>
          </a:xfrm>
          <a:prstGeom prst="rect">
            <a:avLst/>
          </a:prstGeom>
          <a:noFill/>
        </p:spPr>
      </p:pic>
      <p:sp>
        <p:nvSpPr>
          <p:cNvPr id="14" name="Ovale 13"/>
          <p:cNvSpPr/>
          <p:nvPr/>
        </p:nvSpPr>
        <p:spPr>
          <a:xfrm>
            <a:off x="3571868" y="3500438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disegno mo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857520" cy="2238391"/>
          </a:xfrm>
          <a:prstGeom prst="rect">
            <a:avLst/>
          </a:prstGeom>
          <a:noFill/>
        </p:spPr>
      </p:pic>
      <p:sp>
        <p:nvSpPr>
          <p:cNvPr id="2056" name="AutoShape 8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disegno fon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2" name="AutoShape 14" descr="data:image/png;base64,iVBORw0KGgoAAAANSUhEUgAAAP4AAADHCAMAAAAOPR4GAAABUFBMVEX9/f2RahzVmBsAAACh/f3///+VbR2m///YmhvcnRyWbh3WmBvenhyYbx3u7u6q//+LZhud9/f29vaR5OQAAAV/XRl6WRiN3t6urq6J19eY7++f+fnm5uZjm5t/yMhtq6vMzMzNkhpYiop0trZtUBbV1dVHb296v7+YmJi6urpYQROF0dFQfX28hhiOjo57e3tdQw21gRedcBTd3d2ndxVoTBRknZ0dLS0xTEwuIgxpaWk9X1+2trajo6MhNDR4eHhPOhBDMQ44V1dTg4MTHh5EREQ6KgxdQAAZEgWvdwAWAABYWFgLEBAAGxs4IABGMgoxMTE+Pj4SDAEhAABPNQAtJCQhFgAxJAscCQBgXl4AABYzGAAiRUsYGx9HNRFEKwAnKSwsCQA3FgAAHyhNLgBuSQAmGxtnOwANO0YAKTWQXwAgIhxtQgAAABEnAABHIwCmT0xPAAAgAElEQVR4nO19+18aybavsOgXNtIK3QgKCLSgPLQhPEURUAknkkGZDCR7EpNzZib33n3POfP//3bXqm6aBpXkc+5W3LOzPjPGBzT1XbVqvatqbe0H/aAf9IN+0A/6QT/oB/2gH7Qq4ohWPYhVEcftffhwvPUvht+ecu4IulG4/leCT8j3j87WEDN3APlwLA0b/zL4OW7r8OQGAA45NvlgffuvQDjxh9eIt56KI2Z7BfzLoD/8BWrRmOCPwRW3tbG7sYFfXu1u/bW1v4WN27iFWswjCEIU4PbqK8n9G/ry9ep47y/LADRuuwSNOwWIC4LHI+QRcisdT8UtStbxF0ev/poc4E4AVTvHnUE3guA9nli9mU82u/V8WJiSJ5d8C9enf0H8OOlxwJk9grzHIhPyZrieEjz273YyNbjd/8vh5742354w9H6PE78nEr/MzODTLzOXcPAXEwCOAzgmyU/OoOYy0WSzXk+GBCd4koA0vXbVQ/5HErcBZxy3DfkZ1HCO8NfrKY/jd/l4jmQiCTd/LReQQ5v2CtIzybelv9pK56YciEA1DfmQ4M/8BSKAOQFGpQ8tzwMkCLn0paX9hHDd74mlW80uOkQrG/c/hDhuf3cO/wkEHoJPDAgBw4/CAGH8J5QG2P8nX/3cFcD2DAIufKeBYzYvEAojhUKhwGWcFnwz3zKVgxAawNHaPxd+zib20xYkq7MYltuFpmBjD2dSF914ND8l1P6CMEhGQgHrNUIkDbf/RNoPQW/tnp4dHB+cHW4xDqCwR1HdT/9+Ndicok9dtqrVOIp5KBeLxZjDW40ma81Nj4OEFMDePwd+hLt79gFsuj4gz507APhgAeAObdGP5OMRvz+QBAfVk7GY0/ybC6DlXDwvlRDn/hmuc0gnU4FAJBLJUCxze4YO/tbRgRXlcTf1KbrIDgp/DeDm6Ohsb3d3Y+/gHGCQD8/bRMK/05pJzwsljts4pvlLB5gRt9RaLH8JcDULX7k9yM1gRbrwy9kW56B9jIfqYWERf+ilp4C4XQTfTS8OHTkQRum+miov7sqefI8QA/IA52ChoJx9hYt7859/Dy84/CEnHmctGl8cNxv7ZnQ6eaj247baT8Ht7n2bjr85gFpgQQBCzdaXF2v/uN0rqOf8qfRsZucZEBmYixcDvcgM/YeHHRpyiqf6MWK9XKjHMPp5ZljfSajNoYpi3spZ2YpALL7g1212yXihuzvlkJB5DD090MYfudyxmBWvvkzxZ3aNjJWQrsWr1epF/RJqOc8C7dQpxbMHGTumuVrizOIiAaZFhFZa2Mnhd7m0v/X1BYo/xx1Dc6rLUvFUKlPFdWDlrJwEN+QATSe/DktLWRgXs2UipCEcIX0RAX/kBYo/x107MheEOYQQc6lovl7PO/Hj74+5N9ZLhfhSQ4ZygfLfRAdAiKZrtWg6jyEQxQIvTfy5tStnAEMUGFzW8tVquM5UgQN/FQ4gNBX9k2XotzFCxCWFQo9rPp6mt9aIl4OblwWfW7uFzD0nRRD8QiAKrXozHw3PjAAKcs36Lr+sjMetfaFcKPdLncFnaa9IKsJk5kU5/zT3McEjLDrpQqqF3u75CVUuasmI/edLS+8H4GjZ5G98glumUZF3GctPML8OXlTuA9c9Crgn03XKv+CJD2BwYIa9hwe/AOSnDNgkZuErmkv1Hi57mmZujaxkOOp8NKXInw/eo2TG8twpxPwINu30coQwzvzBFreB4S573f45mK4eiknskl4SWh7AIPxAC8UD7YTHE046RWtzqdg8E+GknjLt9KXmiYM5ozZ6dOS3t7itcztFiU7cNaRR4pEHQp6+LJ/8NW4fQmm0cehNxYVYdO7pduC8OuI2vkKLxkFZLKjvLKC/whBuA+rNmZaiZVxHzUdZjBbKMxwsx0DPxZfgU1r+qB0jBFD3CxfLOfccxH1obYaYD3tGzu6c0ssQenTtPwq1uezmHjQFNv5kAA3ANyBwWx/O6SXIhtTA9h+FWnoHTf+q4aNDGgsMPrAkTn0+MsMw5spMb9Uv5g074q/6uwFz/X7TebPShORNt2Z2Mwpdf3Lluo+sHVwxZ9fh1u2YitmsSXGvvnxdsNAY6wXCZPfQhfleBBQi+O2n46KBi9TK4aNsHu4h+nMTvZmPDucY+qNp5wK3GJ1QsOevo+/iH9x+b+SCcmY6CoJpOeAGaisXfiuRfQ4UiwqBLim0SHcxhOUWXs6hlQxEqxS7HM0nwpd9EHRN+HnSAEL6ev/mZZS8UJabLb8QyVMxBk1Z2i/kHghhTYy7r17tbR8fQzRQFyjLcXx8fHa49+rVxrd4wF21UPAjGPaS+UP+bryMig+3DfEwJNOtNBPLUO0yFYV5P97MXB6eXV/dTLPYA+GSdLdN/3V79WH7cPdxHnBHCF9IeuJJ5i5FVr/wGaFfhiFoppoRmqYzEgpUu84QlmodhwcM97j3B+9TyoVEggehHvPXoVzEH4pll8/1evzeqgZsPcgB7qy24yGGRdLkW22+jHQveuNkjzCyyzGhjCMvNmeVWETy6oja9d7pJb5c1irGcNIfjxtjyF1UY3W4azTwp1GnbVSUYqlUMj7ja0+2H0p7ngFKfhR9hVxNoEjpRVQ7UO2ZcbuQZ/9eRiiE3Z8qfY5qHX2l6NJ6495dW1dVxeXivT4dMplqtAWGz4vkUhRVrdx1GpOh4itryIEPh4sigPADCJ8Cqm7ej0b/JcS7KPoUh2QQ/iVL8aWEWf6C20JfZaKUlMkoW3F5eSSXScoI6sl88xJAdU2J/uxVjbtgu1TW30PwcCHrz+AnWTwJ9Qt4AVaPlSwjHn8eBxWmhEQMF8I0EcFx20F4V/T1Jrris4GbSCtwwBTeF6jM/YExQc2O2+VSA27nlBsGPxjyN8lZFC6/voxKD0Yiaf9OmlZlFZf+JqUkhe5XE/05NIqFcVvhFxC6eN/wyyG3u7e/sfYl6+Pv/92lToZu31wnANXGU4IwYD5P/mbjJcw9k/0MRnqk86KC0CTRjJhBHMqFIRdA9c5NLS3zP/74Ha6PjwDNwRmM//zzzz/+UBRaG45Xeo2xlBjPGZAtWmYsO4y+8i7LH6wOuDWmDZTgG+pREDKXsSapAfRlqH0FfXRDkgxthgkXtvb7f7/5mM5fZOCcO9v4cLZ7fA6BXCqZT7fe/Pfvf6iONeK7K0mJETggYnDpD5tRTxjlgts4X70EcHtH2xzTfkLVbMS0wnDuGtxuqa3y03nX3gHUqhGzgwXhc5a77BcEv19Afy6OhqD9x5QB3nZJFMtzjTAHEElZ+R56/wHcvoD558w6NSU5TZ/c1Pvc1Uh2i4WRRsLPK39e/vYxExGEnWoTaq3m5bUNP40UzYXo/f4wpC9/V4gBvNET8e3OTBjlTepmvQxZzHEnN4MXkO2iPBSq5FmC01r6HyBBAEYdxef6s5UKXBJ3NltNZIIf/Z2b08P9V/vb0PTvBEK5aL6J3lIqn/dvxn/73eXV+oYbhacEp07ld2pXBXPoWZxcb8Pqp5/gR/zxiyn8nGX29kCX3G5RLPUbUBX8tDZ2hBAkq9FoJhKKxy/SzW69eZGMokwIkXRLSKbjEZQBP05tf1ik9yb6wfkuwK922fjtGXf2aQ92XwT8ZtpZqzZdPu4YdFFEEHJR/al7EQtspsAjRGKpeDxaT4fRWzBpJxzLt+opj6eZj+cC4VS69WcpIeMbpcRkwbPjPkz7wIT8LWndAbfa3S5kfLitgSMPJUxzMJQBmpRlcd0tSmLi3/7z9//zv/8WT8VQ9JFy6dZlrcWofpEMbfo9gVTq4m8A/+uPQkIirkmyOufaMIk6r88+ZYvbP8bQ4HCF+LmNY0pCc7tfZ30ayTcbU4f/EKBXdksIBlkgyWLx73//z//4+WdoddMXUVwEyXwe/083/++bn3/+/Y+//z0hIeGr10U54ZrfxcURT1nMa1KEah8URcPqGj1QF72ljAs6P7McbP0XezyU/YWJVpAZBxCVSFyQ3YnEvzkpkRBlGXGL7FWiKK+XKwANgBkwbpcSCNyB3QboR9O3xjTM22UF0idFfwipJo0Cv5nlYFuzyisuz4k+xjBfK63TvDJ4JsQ5mv0auZPwGX2UGk11FHE47gtLph/MVEz32oIfW5X+o4Ql80vQyD0In8ar+VQDJxL6ulIoJBgTGOB19xwvaG0kCkXNoECoV1G8fMMR0nHbkD6fhx9l+SSUivyqCv0cRDNMJjfANnuendqVU1/djDDi8SraXY9le9rtiq9cpnQPrm8i0U3JnnLZlW0PWQzYyaqI3eXNzjl81xeZr/Pw4+akI2NuVqT8cNKZgNoZD1MnOQsXqJoavBnGuhQ9OxzZub3RqE80+0Ww0c5q9Erm8upzOxe462gAWH1sCt8TsIwit7Uq1c9tbZ+aK99uyzajEedrDmHsCOW9Ppeq67qRbd81GE2G7WxF1zWF9zlCPl6fZYqZbT2Cqgk/MGPzkV1GWA1ZlW10PzJO+Kdz40HpbLjmcx08g+r1+nw+L0sBOUJd9q23ArfThc+dUXiwdUPpQyd8T23FvU1m8YbjbmuXnhnlFnNwZP01Z9DvcilZFTnCV3oqC4esDIeGX5RsFr8OqW5mvXuPmX808PR5xzPhF9JfVwqf27ihcAxte9zRwMncsYUX7g+gTdOq8KjTaAFMGsOR7tPHpSDO9QTa+DejP+y19fGw5Oqrfbs+RoFjOs9cC2szwAx+HriVSv4VoPIlrR+fFbYzqJHvp6i3TgB0dRQMNnSfAUGj0pYLE2NSkieqK1hyj3x6UE3IJdASMn51Jjm5LYhlbIairkX4JgeEGPv0VaV7USpJyZPJb7GeQ9MYx/L34dNG5RtkgCQX9BGURZzeiixOgmW5pzRKciI4qSDu4jghSwm0+84kDsLPVGfwrympaIXWpGTQ5qzK5zlq+esnyIQUpR+FHNN+dehePACfZX1voI/ub6KhSVJCQfwFcLknnZLsHk4KslzQ2m536R2Cn69w4HJ37H0BynVPzczbA5LA2xXBP4Q6KqVfakLoklL7LOZpwWX94XYzauy6YUn/fltGMWgMRZdeAF5O9BSMb4Z6sfSadqov1i1RcGZOHcIPe1iyl/5r3XLczfWqqh3c6c0pWrWYEGoJO7UWqzo3zUach1+PgaFZ6euVCol1LVhsqBXZBao6hqCObv6n+5Ud832zb1lvN4ZXQnUTPwzdvaujT6uqdZHZ/4JxfghCrWjaLLqf7+8tiT+JA8cQJBb0230Yw7BnO33H+99031ARpJNCiLyMGkpBEkPL48EKyx3o0pIeakHVb7Zco977RqMCaq+xohrZTiNourr9XjarKxP4juMJUNFE86jxET4kBbQxG9zu4Hp16Q7US+Y+A0EAjw1/b0nhHSM01YXRrOJzkKKPtd6nb6NAdZNr+fPpC3+qVheENG1pXWGtA5eevR/j0qq+0J7kJd2W3CmUMaJ/B6Nxo9Pp9HqNfj/Y0Quy+h0VS4QfqmcGgZb/Ig6CUFtxSzu6PKyoRfNfFzw7MbPjZFB/fD2i39YvypTwKfoUonIx4RbRFJS/Yw2jy78ZwtgaHQ6hSUWR1VY5yfNB6CQB1KUYaAlhkseTZPrRVntc+nqwrRQTkmyThAG/MfqObgXuuiYIm9QLXxUCaAO/1RD6xIRh6KbHn6e6EzUbB0Cglgv0h+JfH5NknH0MbtqTYGMyGWKgq1fakwmuA11bPpVmh+DVpalqqJsgErDSfSsjSrwKSba3PlMVcOGnoqz0CI+fMoBrX+NZ8gMjPAMpq6ssAs4uPZqMOyXnjrtFQbPbBz3CquEft4QLYE0dGPUI3TjUSOtx+8ePQuFeQZZ3BP7TUJ8fL9uaQhzdw6D/a1TYiQs2/Lcrhn9euwCzuhuPCpuX/shO62oanD72nitQXPeI15d29XPHb+kUs1fU005tTVWMe1AHDFaV4rZGdQBwwjr4hXjeX8WwV6h/KweBntJksZnD5VLgZondo6j37TbBj/nzLVIyrIFs5Wt/7XD3DHY8mzuecMtfo76W5jdTMKgv24vtPEpjqQlHhRGh2d+DwCa0BDSvpHKS9/JKz02sPu/xNEkNJVmHdvSbhytS6a+nzPWxYPy/FAg5uwT/AOjwhgDqGxQzDK6+rLy8Tftwu6SPM3XWxZ76pifGUj9gKCyvy1rZKL+//a1AYWB2gqRpu0xt4BE+bu8frPQUDzP7BhcXzPWzOjsy3xJIbvcTqOUJRv4VXVM1PdtAXhSGS7Yw05u29qia8qG7A3AJ3Siyura92s4mbu2GirsUtTk2aH9rPdJ27LIsimXDjnTVgiTK2tJNzGaufw2SUYB8KumvhyMrbmm1M+9X15eOs1UC33De0ICPhglW7y6WS65Smaq/YqKQKMG3IlfU/3k4ucn7BSFaZR29q6zsHw+6po2fNZyw2svp0km8Bs01LouiLJt1TbOa34BJD751IAnCR+fnlygpmiTzrvdXV9nfhVT+xiztO/ft7iwVStTdBu8dldzlBhQQfaKcQPyyq4Fq0Df5VoM+moxTM8bM1Rl8+GVVjX2EunZiFvhmSz+GBnBJFEblfnT4s5TxrPQLCRUaI6OYKI9V0/VZvjfFauZgSTWoI/w9s7diFcQkcd8u7VtOeBqjsJPHNTJ6PNTkySsKVbgA+qqXpxznHSuBIVuWTT+3j9zmts2sUryL8E/fxlbm+HC726zbhiV8Ns3ak1DL+dGCnT8yJtKWmiPecbGGR69i+UD83bI9fVTr2+UwXmab2VhkvQ07H1fW12im2VAHVCnXGzAj0Bj64RuPnaqFkjscu+47/BY37ozPnx7XZdxVnR77i7VbMITwdyHzcXVVXtZSzHK9QrUeM+En/XC2C82HK08o+wk1qHnvMwCdP23clnyPu4yo56oIfwuiM/jcDSy1M09LiOaAM7dY5JOsxrMJgyqcHkLk7YP6DyXXLZf6/YrCO8jLK2qlAz10hopLcoQcMnVvdsoVg79xvbpsFwriAOObI4z4/JcZ1tsTICfuFdqmtw+acA4M0S2ulwzoT6ijg1JdRmc8go7hK7DWtyURLPL51tHcEjLdnhX6PWjx4Ajho68zyDH4MTg92CPX5uGwj4OKRE6O5E6UFUVRNU1TFBdleq2WN3nZGSbc1ho3O+cptOp9XNzRW6F7QvCFZi3Eol1WcScl/bA3YsKn9kbyeS2aNfV9Az7bCnw9bWpdPfw9qL49QdWHcUiN0vw5YWqGH9yESPUPQ3IvI4n6BZZGPnYPVWjlO5nQBx28YqKOMT/4c+BJ3bd4sw3KW1trHybr60vQiwXYXttaONxz/mnTfn4htfI7KzjuFZ3NsHa490vcf4mRfqvlsENT0K/290+Pz88/3LLgNrFs8sUSveTT1cn5+cHhq/3dtUUmoPwwHZOm+t6qEz3T2gO6HzkhneuGo4HBOWdP3v7p9vnt7ZdpVN8bttt3UBKXwJcNaLfbw8b0LTdXt0enhxszUcCYgQxsCDZf0IlduPx3hEyt5cE5oRa8jd2zI+uA0n5/aFR01eU12/dcYMhL4CdGPR/zBLxedAUq2c7Iavk8PzjdYKdY7rFzkaIQzb+EbRwmoUXGMVUDlOj8ZfuEDnCB951OBc3atGnRAuXr0PaeRye/AoaL987eg98pmpbtmS0Q1+eHr06Z1wMfrqkb4IXg585rVswnxFnXclZVEIYNQlENw2j3IAj9EUzcj+AXRZb+CgaD0GvjG1SXxQHqBVS0LOt3HlBfSwZdY1wRGy9j+z7CtzfYxEGzJo82a2rGXWdMo270Jh1NKZX6MIE++nf31L8oiuUxtPvQLpdKitbp9dj7xp07Az0jnvHAx2uV8SDiEbrANvjfvIQtzKTjbqbd7DgxKs/7XJrebtD4eziJ5UIxsU57NaT1DtxRlG+URWt3xxS8nCh1IKh7lT5oMtvvgY5hsVBGsZkQFxpZXUMGeH3DS0qnsSao08d7qJ4R+97RAOwTCtHv0Y029ez0NKWYSLjNzQts54LonoDBu3iW1R8q5anjJ4oJHhd30GCRcAc0yzG0UoHuBDrIGhmDYNtQxjUBP0OtkDaosUaaVWLfPcKQs2GQMY5YaW6YtF3lBNuZMyfe6+IEOj5W03HpPabRDRbzvBtRl5fms1IeHVAXPUMmDoWyMpyQfyXk35BG0PqtCFydrur0Es68QWqcRWmnC3XiFvyiKIviA9pN1mA0rWyTNqwMe6yzKzgZMi03rXd1+lB+SDlS/4tYxk/yI99UH+/rtXJmO9wKRICOT0ahb6ts3JARBFP+c1AQpQdHX4JKseedS3AsfGNWeoPi+CHjKBZ0FKAyRFD2jT4uBEVDoeG13tyh18+Fns6kGOtstXqVLASECFizX3Dr5QfimgQExfW+8kiia8aUhksuPhAYrbs76DBKf4CAej8hF5UejHsVZlWzALfPupOR47YHU/A+jVRzQKizZB9OTSEBcB8/in5ZFIvwDfy+zjvRLeu4gu4Jz99a72T3+66QI92IElZQR9BTfZQ2NkwJeC7w+58QPEvY8doYDAQcroN5XhPCd8PHe6tXTEAWWSKVoXLvnArH1Ctjg70Reov8kz5fxH8V3aMB8pl0IdOH5XfQUFmVGCXgw/MEgNzaEVggeBTBSkEW3Tj/5f9ICdPZD3QXAztJMydUKvQa2v2TOix12AYXgy2p96ZfgnjmZ7fkgjooOPMGe74oFwzoKKxw0KYdL0/PALo2zupN8FWgVyDLLPqCLvnfEX7AhB8JLA4/AR0z1BFFXyPY1plH7FSDXsUYg5qQbFlZiIykzx8/okiIWejjD+Pp80WpMAadzKlXg2e4sgmDO6j4zDH3wIseWqmCo5JFgi9cEPz1990L1P9zsl+eBbqiXEQnJtih84tURXHReUVGJzjWirIt8XJ7UXzE8vv3CHldxgeLxeBv7yT7cS50JRkLh+xoyCdFvwfTMg2iL0g0ryZU+d/j/lTLj5pfKqJhno2b7U7VwQlFkhPFsm4Y5PxghNNvG6V5c4lWsjzb0Wz+ym1aQzoOoBxMOdiDn9dhBtWbXdoe9Q9AvwFgnUSC2oZgi67fPr6mmZB/Taeg7o9R3ZaNlGDj+As+l/Iag5lFXWiWthNEdp7XgRVGb16rLl9h+ph1547fMmScylUsgG5u/Kwsb5H4/0XP3dolOsW0btLvyehPolsSJbQ+b+r+KjEFp1dKFMqa/ruZrKjVQb3nBM/oXvgnFcpwWW+Zb/61opcKBbc8Y9G6OP5tzjOSSlanoK/9lFEQdwaG5bfxlTFTTtLnJs5+YliUEhX17x/9cfRJEmXXu89s6B/z+VQuENgJQaPTMwrLs7z2ZCayk8qkhZFdKJy6uGiyJ/30WS0XJStOFIvv1Dleytb0o9f0dEkgbu3LeKqu+Z4umSOB9wU05zgbklz66O++f80c+VYyHot4rIsVKQvgcmlosh6FjLIxzQIkGrrXl4WIfROlJxSP1geMCUo5IUpzG/7N6TemjYLq06UAUe/Zp4vxHStph6hF6XMXw/RE8XPdA/BbMxkL2bdoCp7NSDiUpFPZeH7ssvCbkaxj+EU9OzRKDJSk66wBIlmNZ8LhgP2gQCzepPXwU6VckBcWktyZBlPeXvCptB93NGvG5SswO3GhAIEmDN+wRR7btMebiudbtUuot3AZm4fS9ZmRQG/FZ3SUhG271o2Ghlaw02DH/Iy9TLFmMvGLfL5+WcvHM1NJ8ARiyY+UTFCK8xyYCj+N66n6HbhjcHgqON/WTMrqf23GYNCk8zkz/s0IjjGZrw3S1em4USMw+Lw2JM83kR1XFJcxsiID0d2omIZLG6H90zTTrtiQw/HkAFrJaM467cqTSdaQBVrRPeWAXAFbKvVngq9BSWZpKt87qO3sQNQv7GRSyRbUu+lULOxx3MYhpGjtE8BGUZTKY1bg55Wghb83tSa8FpTEvs+Cb/cLsZtoY9FmvdZM4bKin0PVLrAtoczl8M1OPHwu+DRClywXK1ThglCEWjyEVC0eicxfQmKuA0tp8HpFLtrtHcqYrJfUNmz319tWisyF8/700bNAdLBT7gJqceunSLVF2yFlOt1n9oSnhL83d7CiV4dsB7HHBIGuSabZCrXy0cjcmDdjF+kB1Ey/FBH31scz/aH2xXVJaTtyIN6xwqD4IO1fvOSBPc8fuBgI9vfJSxjhNDjOBkDV91StftzWl74zVsPhQz3gp9HQ6akENhy/bDqnPj9oVnHN+lvjqV2u6LNHeNsuqTCYe6RualcVakk0neGF22xQjQTisyNi6OYHgIYzh/CEho/cnuzcIQyoZ1spYdrOvNmtJ5OZHcdo4xChg/hoc6M5595J3+d8AMiG6vwZnUnFfG40Ho2iinPcxCx4YtXmAC4CDm7gAtDn2Nd4yrovdzV1+acf53oHEA0IVp7P458X2Ui3lU+GWU2y4zLP4NPm3t5WsnPPQ/zEJJx802QIsWbXLiHUoqnATBxQoyQBjLk+MQx6nvKiPm5jsJiu4pXKG+imNkkjx+utZjWTCUydPeq+y13Uu5u09WJMmbnFpjYFNNcCsbQHoNhHwplMJhaFKdx0fcZa/Gu8Cz9X5p/3xCEPU/4L80/enIoefjeOS1zYTFWT6frg8hJ1YLQaMjVUKyywGzShrbkWMz36wqNcitHDhwUyKOb1brd5Ed+cAvY0TbVC93NXUdm+Uxee5cWo62l7XBF+3w57nMPWP7/BACcX8E+v3wplMsn6gKU/87VoOIRaiuxD705X7XI3a2qb1XJVzbh7D3CZDqMFMW9z89PzdiLhcK6avqzHTOc334Kf3+mLGTPe1QHj89Ne1MOdvEs0zPTaosi61Hc/UYyXCljLNpRJWr3OuYt8E90ifyR+Qf4avBk3elnDbGwzm9vaDVYSBGgmwxF/CMxLLoQQvqFVq6fT+WQsgFo0lEqjz/uTsyxiT702Bl1+/cHr6s4AAAk1SURBVN13HfzP4F/9IYs6PJyvpc7M1/+OGOrReKbWwi+22ycIm+lLVBA4mSEzFAiCg4KXtVr9Ip4yHd0cmPcWxWrdOGMmWY8IRn0U8Lx+MFPKUp0lWX79pOkebu3TH5JbLjdgfE/4plLAq9q7X99AsJu/yIRDm/ZVdEIgj5qx2Uyn06mQx7+D0Xw4F4uhektlwnRRK1IgEM7l0ubVk+gqBthBluFUnub8za/vNNX7QD8sgc8CZDGEkp4Y/harv4p0evRY9z3am+x1KeprWgvwW6uVjqdSoU0/rWMEGAoEctF0Dacb6XJQ7zKGpEm+o0jJJBpKfC06uHFIp1ut32jK371WF89wdn4cbQ8oU/wjvf7yDPApHRUcwajyWHO2xQQ6laFifH7zxhTxbpoQxjO5UGTTop3NGUVCuVicOND8CKaGeP8ZFYTie+AIb8en0Mz3Syz2eQb4PivdVEkoYxgNH+rOnh8eaXWXomma/vrzTz/99OvPb+BRevPzr/iSz6916nZ1eZ3n2T/8dJdOhf7yNPkjj58W/oaVr5dUlyStl4a4Boz7x68/zgkTjjIjSvXbNPei73ieRo0UlUJfniZLZXha+LtWglmqlNj5uwW1wUr89w3R0xKd/timJhGfWxZHs4rQE8N/ZVWXRIsNoiQWNTqJdHjv/oGng857VZ1aI9qKme6w025i+Ynh71vVq4RdxVoXJUnpU+vNOKvf82n/8dBdSqVNnTEdX8IqDCXsio9Yeh74+DmOIp7cHsqJEus2QimgY0afgAnmpg/jjrlLatkt21M+mwqpM35au2/Bl9sjZwm3PzQbDko6tTqMGm1dd/keM9P/A+BoO9CCmp1+79RiMSs7PlwsTgteYmE8fFKnd7r2E6PsrMYm+rJDs+RB0lh0WVuTG1lqSHR9rx5/GDfKuqJnmbTDaKzxBSoQFDpzPYHloGmM0RwZvScNeSy7L5Y6ujKD31OGs5qFKMqVYbGst80+3H6n00YrTk6bHeUtxWv2/qLXqGqVu47Z/AXDtlouilaZDxWcs/otlu6mzQBB19MGvJbXJ3U01e4+EosTV8dZshGHBjVmuhOFksask8mH8XjSzlaQNKrq8755YrcS6fTn7LAxHk/P7m0Ymlr0tWVCPjXukjp2dsVLFb3H2CEpbd9Tx/tXo4QsKROvUpmOQBpqrrlOrESQbdgxTyOn48g1reTShxjSzg4kXkb9fh9R+0qlgkidsJKsBOdqg5JmOLvipR7foxUpFsClPGmui6U7xu96EypYWLtSWFGq7ay+l+7m+9IkvchQyGIiUUQqa0OXWjFsyo7pq6rwpTL9OeEuK2Zrw1SfV2D+eVm1P5N+MdHgtYrsXpfahvfpkvwW/D3QVdZMZVi6DxeCi+84FqNU0bLzw51ZCVablRWXLM1ILmRlq7fXLN2KpfmuVqnSn2sUk4OurG+meVxtnu+VZdno8N7hE/d4c9ytlepXK0wAxXLH6zKlbzraoG88X8he6HPCeGFOcxc78y+XlHn44rA9XxkP+lxj+wlSmy44a0z6bf6bG+D/AfhPrYqSt2H2VzTo043Z+MTynS/obMsSfT1lYTbn4EvKaL6LS1pAmxgrDccv0OzgdE+Vn1hosF3gquqlstuTb+jlbsxUL1+h6Zc1xgytbY8PFbGv5zRMckeb1wXyfJsDLu15+PJwbvbFUs83cviYkqbjPPetPSH44pnhhE/P0dk2Mo30ABdcyTx+ig/agBMTns86DBOqRn7o7N6hztY5dnRgbm24E405dkm67jV0h2PRpw80zD0xsnpnp535xVtcngb/Npg1WhUUoz9t87L7NnxtOmp8NlrJ0H19pzRIakNzynI5O55rAhQLvbFTHOQR1YId3OuxErAxRu6LWmM2973nuY8c8feZ8lcdpemR6ZWsi1TA9TZmeBIjZM5MUdMhLarDSSRD0fbNwS9lnYZELOLi5mfqQLKknVcbwSC07alXxs91GzudN8/SfI7LBNo+Nj5ZpR4jvm3rellHFmlt2QFn7JqDD7wxrwoN1Sg5lzoV1ZWg1cgmlhv2xgdFtXONtEPo2XY0c7tXMNbmSrVKg10kVDT1gu0Si4URsSPoQKdXXB3H5JZ7XrXtFHYp6FJmpnDdzcSb10ZsrYtumK8IM/KpE/jyjLvaOFwAMHHW2Hi9Icqir2/WsfnGVHzZaPn2VDWg7Pdd3t5sscuGznv7Ttkv93i+MXOUyj1TuVZGCUmUEr3sYoWN59Ue7el61v0c3NYRQE+fZbp5Y2z0JspUFlWz6dEw20EUGyC6xDyvzyxbYszPe02s4D8zlVJPnfIXtKJr2iXiAK91AI6ffUMTx20gAyCrTDPdvKLMSn98g7UkZ63RzlSXTKpRsXcrSC7SFQ7HQEyMqK+tUTR/I82WOq9k74baHHpqg+8j+Aeu7H0OBqzRDbu9ykOZbr7R0zQwpvqBD5oTLLnumGq0nXjW6cNPbFWPqoGlwqFIiTwx4Vzq87kCxK7jxN+cre5aGo7bOx4QB7R7aV5eNSqOQrDSp47eqWp09ax4SWHNqNTwNVWVY+vdI7Ugy8WJcZ+zjBE+cyfj8bNv4lrkwNreMUXp7Xtp3rmfeLVfkqSi1RvB6zoryRUsbngbZouf6J7Ys13BuD+oPyBX+Fw9S6mD872Hr+p+ZgbQRlbatD5ua+rjhUil0+iNp/LAG8OELJWDU7B8o4QBr1zoOY60oqupFxppqItAa1NW/epgb5VHs88TbWfdO6Z7F8Y9Q1cezvLStTSzH7Rer9dw9Mn0eqVStrHYOONE7lN0g2V7vxybt9SvGrWT2HgOz65Y4/k4m1UXVdV9cZirD6Nizz4E3nyIamTZiRaD24PTrZcGfUrshI1Xe0fX7PwGmHTM69atFO/jnJgCncPMm/levW3e5Aa310d7q72M4HvIPGVk49Xp0fmNmbocjcdD2qutKjy7gstxnMUisUu66AQvXTfa43HffMCXk6PtV9YpLquG911kH7uzv719dP3lyydHIrfRG7azD9KwN3HU/j/d3FwdbW/vbz16hs+LJ/vAot29/b3Ts/OTk5Prq5sv8DB9ubm6xlecnG3jq3f/iWEvEuekta2Nh2lr4XV/SeKW0aoH94N+0A/6QT/oB/2gH/SD/rL0/wCi90Err4uU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41727" t="41992" r="41801" b="33593"/>
          <a:stretch>
            <a:fillRect/>
          </a:stretch>
        </p:blipFill>
        <p:spPr bwMode="auto">
          <a:xfrm>
            <a:off x="3428992" y="642918"/>
            <a:ext cx="24003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Risultati immagini per disegno mant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3065" cy="2603199"/>
          </a:xfrm>
          <a:prstGeom prst="rect">
            <a:avLst/>
          </a:prstGeom>
          <a:noFill/>
        </p:spPr>
      </p:pic>
      <p:pic>
        <p:nvPicPr>
          <p:cNvPr id="2067" name="Picture 19" descr="Risultati immagini per disegno p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571744" cy="2571744"/>
          </a:xfrm>
          <a:prstGeom prst="rect">
            <a:avLst/>
          </a:prstGeom>
          <a:noFill/>
        </p:spPr>
      </p:pic>
      <p:pic>
        <p:nvPicPr>
          <p:cNvPr id="2069" name="Picture 21" descr="Risultati immagini per disegno ca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1900083" cy="3143272"/>
          </a:xfrm>
          <a:prstGeom prst="rect">
            <a:avLst/>
          </a:prstGeom>
          <a:noFill/>
        </p:spPr>
      </p:pic>
      <p:pic>
        <p:nvPicPr>
          <p:cNvPr id="2071" name="Picture 23" descr="Risultati immagini per disegno pian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643314"/>
            <a:ext cx="2714620" cy="2714620"/>
          </a:xfrm>
          <a:prstGeom prst="rect">
            <a:avLst/>
          </a:prstGeom>
          <a:noFill/>
        </p:spPr>
      </p:pic>
      <p:sp>
        <p:nvSpPr>
          <p:cNvPr id="14" name="Ovale 13"/>
          <p:cNvSpPr/>
          <p:nvPr/>
        </p:nvSpPr>
        <p:spPr>
          <a:xfrm>
            <a:off x="357158" y="285728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55</Words>
  <Application>Microsoft Office PowerPoint</Application>
  <PresentationFormat>Presentazione su schermo (4:3)</PresentationFormat>
  <Paragraphs>44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21</cp:revision>
  <dcterms:created xsi:type="dcterms:W3CDTF">2018-11-21T12:51:26Z</dcterms:created>
  <dcterms:modified xsi:type="dcterms:W3CDTF">2019-10-14T15:23:46Z</dcterms:modified>
</cp:coreProperties>
</file>