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7" r:id="rId5"/>
    <p:sldId id="287" r:id="rId6"/>
    <p:sldId id="263" r:id="rId7"/>
    <p:sldId id="266" r:id="rId8"/>
    <p:sldId id="267" r:id="rId9"/>
    <p:sldId id="288" r:id="rId10"/>
    <p:sldId id="258" r:id="rId11"/>
    <p:sldId id="268" r:id="rId12"/>
    <p:sldId id="272" r:id="rId13"/>
    <p:sldId id="271" r:id="rId14"/>
    <p:sldId id="269" r:id="rId15"/>
    <p:sldId id="270" r:id="rId16"/>
    <p:sldId id="259" r:id="rId17"/>
    <p:sldId id="273" r:id="rId18"/>
    <p:sldId id="274" r:id="rId19"/>
    <p:sldId id="275" r:id="rId20"/>
    <p:sldId id="260" r:id="rId21"/>
    <p:sldId id="276" r:id="rId22"/>
    <p:sldId id="283" r:id="rId23"/>
    <p:sldId id="284" r:id="rId24"/>
    <p:sldId id="285" r:id="rId25"/>
    <p:sldId id="261" r:id="rId26"/>
    <p:sldId id="281" r:id="rId27"/>
    <p:sldId id="280" r:id="rId28"/>
    <p:sldId id="279" r:id="rId2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25" autoAdjust="0"/>
  </p:normalViewPr>
  <p:slideViewPr>
    <p:cSldViewPr>
      <p:cViewPr>
        <p:scale>
          <a:sx n="77" d="100"/>
          <a:sy n="77" d="100"/>
        </p:scale>
        <p:origin x="-72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BB3B-89C4-44D8-A1A2-27020860DBC9}" type="datetimeFigureOut">
              <a:rPr lang="it-IT" smtClean="0"/>
              <a:pPr/>
              <a:t>04/08/2019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7E6B-EB7E-48BE-9A00-3F88CD441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image" Target="../media/image1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image" Target="../media/image1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gif"/><Relationship Id="rId7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6.gif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13.gi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13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gif"/><Relationship Id="rId7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3.gif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8.gif"/><Relationship Id="rId7" Type="http://schemas.openxmlformats.org/officeDocument/2006/relationships/image" Target="../media/image24.gif"/><Relationship Id="rId12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3.gif"/><Relationship Id="rId10" Type="http://schemas.openxmlformats.org/officeDocument/2006/relationships/image" Target="../media/image32.gif"/><Relationship Id="rId4" Type="http://schemas.openxmlformats.org/officeDocument/2006/relationships/image" Target="../media/image9.gif"/><Relationship Id="rId9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16" y="1643056"/>
            <a:ext cx="1857388" cy="428628"/>
          </a:xfrm>
        </p:spPr>
        <p:txBody>
          <a:bodyPr>
            <a:normAutofit/>
          </a:bodyPr>
          <a:lstStyle/>
          <a:p>
            <a:pPr algn="r"/>
            <a:r>
              <a:rPr lang="it-IT" sz="1600" dirty="0" smtClean="0"/>
              <a:t>By Giulio Monciatti</a:t>
            </a:r>
            <a:endParaRPr lang="it-IT" sz="1600" dirty="0"/>
          </a:p>
        </p:txBody>
      </p:sp>
      <p:sp>
        <p:nvSpPr>
          <p:cNvPr id="4" name="Rettangolo 3">
            <a:hlinkClick r:id="" action="ppaction://hlinkshowjump?jump=nextslide" highlightClick="1">
              <a:snd r:embed="rId3" name="click.wav" builtIn="1"/>
            </a:hlinkClick>
            <a:hlinkHover r:id="" action="ppaction://noaction" highlightClick="1"/>
          </p:cNvPr>
          <p:cNvSpPr/>
          <p:nvPr/>
        </p:nvSpPr>
        <p:spPr>
          <a:xfrm>
            <a:off x="214282" y="4071948"/>
            <a:ext cx="2714644" cy="7143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storia</a:t>
            </a:r>
            <a:endParaRPr lang="it-IT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5" name="Rettangolo 4">
            <a:hlinkClick r:id="rId4" action="ppaction://hlinksldjump" highlightClick="1">
              <a:snd r:embed="rId3" name="click.wav" builtIn="1"/>
            </a:hlinkClick>
            <a:hlinkHover r:id="" action="ppaction://noaction" highlightClick="1"/>
          </p:cNvPr>
          <p:cNvSpPr/>
          <p:nvPr/>
        </p:nvSpPr>
        <p:spPr>
          <a:xfrm>
            <a:off x="3286116" y="4071948"/>
            <a:ext cx="2714644" cy="7143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MENU’</a:t>
            </a:r>
            <a:endParaRPr lang="it-IT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6" name="Rettangolo 5">
            <a:hlinkClick r:id="" action="ppaction://noaction" highlightClick="1">
              <a:snd r:embed="rId3" name="click.wav" builtIn="1"/>
            </a:hlinkClick>
            <a:hlinkHover r:id="" action="ppaction://noaction" highlightClick="1"/>
          </p:cNvPr>
          <p:cNvSpPr/>
          <p:nvPr/>
        </p:nvSpPr>
        <p:spPr>
          <a:xfrm>
            <a:off x="6286512" y="4071948"/>
            <a:ext cx="2714644" cy="7143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ESCI</a:t>
            </a:r>
            <a:endParaRPr lang="it-IT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pic>
        <p:nvPicPr>
          <p:cNvPr id="7" name="Picture 4" descr="Risultati immagini per dwarf bit gam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8"/>
            <a:ext cx="3286116" cy="3286116"/>
          </a:xfrm>
          <a:prstGeom prst="rect">
            <a:avLst/>
          </a:prstGeom>
          <a:noFill/>
        </p:spPr>
      </p:pic>
      <p:pic>
        <p:nvPicPr>
          <p:cNvPr id="9" name="Menu 2.wav">
            <a:hlinkClick r:id="" action="ppaction://media"/>
          </p:cNvPr>
          <p:cNvPicPr>
            <a:picLocks noRot="1" noChangeAspect="1"/>
          </p:cNvPicPr>
          <p:nvPr>
            <a:wavAudioFile r:embed="rId1" name="Menu 2.wav"/>
          </p:nvPr>
        </p:nvPicPr>
        <p:blipFill>
          <a:blip r:embed="rId6"/>
          <a:stretch>
            <a:fillRect/>
          </a:stretch>
        </p:blipFill>
        <p:spPr>
          <a:xfrm>
            <a:off x="8572528" y="3571882"/>
            <a:ext cx="304800" cy="304800"/>
          </a:xfrm>
          <a:prstGeom prst="rect">
            <a:avLst/>
          </a:prstGeom>
        </p:spPr>
      </p:pic>
      <p:pic>
        <p:nvPicPr>
          <p:cNvPr id="15362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85734"/>
            <a:ext cx="3911572" cy="159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1028" name="Picture 4" descr="Risultati immagini per dwarf bit game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8"/>
            <a:ext cx="603237" cy="603237"/>
          </a:xfrm>
          <a:prstGeom prst="rect">
            <a:avLst/>
          </a:prstGeom>
          <a:noFill/>
        </p:spPr>
      </p:pic>
      <p:pic>
        <p:nvPicPr>
          <p:cNvPr id="1030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90"/>
            <a:ext cx="785818" cy="785818"/>
          </a:xfrm>
          <a:prstGeom prst="rect">
            <a:avLst/>
          </a:prstGeom>
          <a:noFill/>
        </p:spPr>
      </p:pic>
      <p:pic>
        <p:nvPicPr>
          <p:cNvPr id="7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90"/>
            <a:ext cx="785818" cy="785818"/>
          </a:xfrm>
          <a:prstGeom prst="rect">
            <a:avLst/>
          </a:prstGeom>
          <a:noFill/>
        </p:spPr>
      </p:pic>
      <p:pic>
        <p:nvPicPr>
          <p:cNvPr id="17410" name="Picture 2" descr="Immagine correla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85734"/>
            <a:ext cx="744532" cy="744532"/>
          </a:xfrm>
          <a:prstGeom prst="rect">
            <a:avLst/>
          </a:prstGeom>
          <a:noFill/>
        </p:spPr>
      </p:pic>
      <p:pic>
        <p:nvPicPr>
          <p:cNvPr id="8" name="Picture 2" descr="Immagine correlat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142990"/>
            <a:ext cx="387342" cy="387342"/>
          </a:xfrm>
          <a:prstGeom prst="rect">
            <a:avLst/>
          </a:prstGeom>
          <a:noFill/>
        </p:spPr>
      </p:pic>
      <p:pic>
        <p:nvPicPr>
          <p:cNvPr id="9" name="Picture 2" descr="Immagine correlat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071552"/>
            <a:ext cx="387342" cy="387342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857356" y="392907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CASTELLO di LOTOR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36813E-6 C 0.00104 0.02377 -4.16667E-6 0.04076 0.01354 0.05002 C 0.01997 0.06145 0.03403 0.06855 0.04271 0.0738 C 0.04722 0.07658 0.05174 0.07782 0.05625 0.08029 C 0.05747 0.08091 0.0599 0.08245 0.0599 0.08245 C 0.06076 0.08461 0.06129 0.08708 0.06233 0.08894 C 0.06337 0.09079 0.0651 0.0911 0.06597 0.09326 C 0.07274 0.10808 0.06042 0.09171 0.07083 0.10407 C 0.0724 0.11272 0.07448 0.11704 0.07813 0.12352 C 0.08368 0.15317 0.09184 0.1822 0.1099 0.19301 C 0.1184 0.20814 0.13021 0.20907 0.14149 0.21247 C 0.14965 0.21494 0.1533 0.22112 0.16233 0.22328 C 0.1684 0.231 0.1651 0.22575 0.17083 0.24088 C 0.1724 0.2452 0.17292 0.25231 0.17569 0.25385 C 0.17986 0.25632 0.18368 0.26034 0.18785 0.2625 C 0.19219 0.26466 0.1967 0.26528 0.20122 0.26682 C 0.20972 0.26621 0.2184 0.26621 0.22691 0.26466 C 0.23194 0.26373 0.23646 0.25725 0.24149 0.25601 C 0.25955 0.252 0.27691 0.24397 0.29514 0.24088 C 0.35226 0.24304 0.33368 0.23285 0.35868 0.24737 C 0.36684 0.252 0.37674 0.2557 0.38299 0.26682 C 0.38542 0.27115 0.39028 0.27979 0.39028 0.27979 C 0.39219 0.28999 0.39531 0.3011 0.39879 0.31006 C 0.39913 0.33384 0.39931 0.35793 0.4 0.38171 C 0.40069 0.40302 0.40382 0.42525 0.40382 0.44687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ixeljoint.com/files/icons/full/dungeon__r1958304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917"/>
            <a:ext cx="9144000" cy="5134583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71736" y="214296"/>
            <a:ext cx="378621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643174" y="42861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luce viene dalla finestra</a:t>
            </a:r>
            <a:endParaRPr lang="it-IT" sz="2400" dirty="0"/>
          </a:p>
        </p:txBody>
      </p:sp>
      <p:pic>
        <p:nvPicPr>
          <p:cNvPr id="23554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643056"/>
            <a:ext cx="2000264" cy="2000265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500312"/>
            <a:ext cx="3000396" cy="3000397"/>
          </a:xfrm>
          <a:prstGeom prst="rect">
            <a:avLst/>
          </a:prstGeom>
          <a:noFill/>
        </p:spPr>
      </p:pic>
      <p:pic>
        <p:nvPicPr>
          <p:cNvPr id="17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357416"/>
            <a:ext cx="2786082" cy="2786084"/>
          </a:xfrm>
          <a:prstGeom prst="rect">
            <a:avLst/>
          </a:prstGeom>
          <a:noFill/>
        </p:spPr>
      </p:pic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428660" y="2435575"/>
            <a:ext cx="4429124" cy="2707925"/>
          </a:xfrm>
          <a:prstGeom prst="rect">
            <a:avLst/>
          </a:prstGeom>
          <a:noFill/>
        </p:spPr>
      </p:pic>
      <p:sp>
        <p:nvSpPr>
          <p:cNvPr id="13" name="Tito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3516E-6 C 0.02291 -0.00989 0.0809 0.00525 0.10625 0.00679 C 0.14844 0.01266 0.19132 0.01544 0.23298 0.02718 C 0.2434 0.02996 0.25312 0.03583 0.26337 0.03831 C 0.28368 0.05097 0.30642 0.05684 0.32778 0.06086 C 0.33698 0.06734 0.33854 0.06982 0.3493 0.07198 C 0.35677 0.08001 0.36389 0.08341 0.37222 0.08773 C 0.3809 0.09237 0.37066 0.08773 0.37969 0.09453 C 0.38472 0.09824 0.3908 0.09916 0.39618 0.10133 C 0.39948 0.10071 0.40347 0.10256 0.40625 0.09916 C 0.40851 0.09638 0.40851 0.09021 0.40885 0.08557 C 0.40972 0.07383 0.40937 0.06178 0.41007 0.04974 C 0.41128 0.02749 0.42257 -0.01112 0.43038 -0.02935 C 0.43212 -0.03893 0.43489 -0.04603 0.43663 -0.05623 C 0.43819 -0.08156 0.43594 -0.10782 0.43923 -0.13284 C 0.43976 -0.13655 0.44271 -0.12852 0.44427 -0.12604 C 0.44861 -0.11925 0.4526 -0.11245 0.45694 -0.10596 C 0.46927 -0.08805 0.48333 -0.07631 0.49739 -0.06302 C 0.51198 -0.04912 0.52882 -0.03954 0.54427 -0.02935 C 0.56476 -0.01607 0.54739 -0.02564 0.56458 -0.01112 C 0.58767 0.00834 0.61406 0.02502 0.63923 0.03367 C 0.64844 0.04047 0.65885 0.04943 0.6684 0.05406 C 0.6717 0.05561 0.67517 0.05715 0.67847 0.05869 C 0.68107 0.05993 0.68611 0.06302 0.68611 0.06302 C 0.68576 0.05931 0.68559 0.05561 0.68489 0.0519 C 0.6842 0.04788 0.68281 0.04448 0.68229 0.04047 C 0.68055 0.02718 0.6809 0.01328 0.67969 2.63516E-6 C 0.67673 -0.03213 0.6717 -0.06395 0.66076 -0.09021 C 0.6592 -0.10164 0.65625 -0.10905 0.65312 -0.11925 C 0.6493 -0.1316 0.64653 -0.14489 0.64305 -0.15755 C 0.63906 -0.17207 0.6368 -0.19185 0.6316 -0.20482 C 0.62673 -0.23201 0.61962 -0.25425 0.61007 -0.27711 C 0.60451 -0.29008 0.6033 -0.30337 0.59496 -0.31295 C 0.58628 -0.31047 0.5842 -0.3046 0.57587 -0.30182 C 0.55972 -0.287 0.53941 -0.28483 0.52153 -0.28143 C 0.51007 -0.27927 0.49878 -0.2734 0.48732 -0.27031 C 0.47205 -0.25857 0.45434 -0.25116 0.43802 -0.2456 C 0.42656 -0.23633 0.41736 -0.23201 0.40503 -0.22737 C 0.39427 -0.2178 0.37899 -0.20544 0.36701 -0.2005 C 0.35885 -0.19154 0.35243 -0.18134 0.34305 -0.17794 C 0.33073 -0.15601 0.31111 -0.14983 0.29618 -0.135 C 0.28785 -0.12666 0.27378 -0.11214 0.2658 -0.10133 C 0.25885 -0.09175 0.2533 -0.07909 0.24548 -0.07198 C 0.24305 -0.06982 0.24028 -0.06797 0.23802 -0.06519 C 0.22986 -0.05499 0.22291 -0.04263 0.21267 -0.03831 C 0.19219 -0.02008 0.17101 -0.01421 0.1493 -0.00216 C 0.1316 0.00772 0.11337 0.02193 0.09496 0.02718 C 0.08976 0.03058 0.08489 0.03522 0.07969 0.03831 C 0.07378 0.04881 0.06597 0.04757 0.05816 0.05406 " pathEditMode="relative" ptsTypes="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ixeljoint.com/files/icons/full/dungeon__r1958304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917"/>
            <a:ext cx="9144000" cy="5134583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71736" y="214296"/>
            <a:ext cx="378621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643174" y="42861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furetto corre sul ramo</a:t>
            </a:r>
            <a:endParaRPr lang="it-IT" sz="2400" dirty="0"/>
          </a:p>
        </p:txBody>
      </p:sp>
      <p:pic>
        <p:nvPicPr>
          <p:cNvPr id="23554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928808"/>
            <a:ext cx="2286016" cy="2286017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500180"/>
            <a:ext cx="2357454" cy="2357455"/>
          </a:xfrm>
          <a:prstGeom prst="rect">
            <a:avLst/>
          </a:prstGeom>
          <a:noFill/>
        </p:spPr>
      </p:pic>
      <p:pic>
        <p:nvPicPr>
          <p:cNvPr id="17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285997"/>
            <a:ext cx="3571900" cy="3571903"/>
          </a:xfrm>
          <a:prstGeom prst="rect">
            <a:avLst/>
          </a:prstGeom>
          <a:noFill/>
        </p:spPr>
      </p:pic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428660" y="2435575"/>
            <a:ext cx="4429124" cy="2707925"/>
          </a:xfrm>
          <a:prstGeom prst="rect">
            <a:avLst/>
          </a:prstGeom>
          <a:noFill/>
        </p:spPr>
      </p:pic>
      <p:sp>
        <p:nvSpPr>
          <p:cNvPr id="13" name="Tito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3516E-6 C 0.02291 -0.00989 0.0809 0.00525 0.10625 0.00679 C 0.14844 0.01266 0.19132 0.01544 0.23298 0.02718 C 0.2434 0.02996 0.25312 0.03583 0.26337 0.03831 C 0.28368 0.05097 0.30642 0.05684 0.32778 0.06086 C 0.33698 0.06734 0.33854 0.06982 0.3493 0.07198 C 0.35677 0.08001 0.36389 0.08341 0.37222 0.08773 C 0.3809 0.09237 0.37066 0.08773 0.37969 0.09453 C 0.38472 0.09824 0.3908 0.09916 0.39618 0.10133 C 0.39948 0.10071 0.40347 0.10256 0.40625 0.09916 C 0.40851 0.09638 0.40851 0.09021 0.40885 0.08557 C 0.40972 0.07383 0.40937 0.06178 0.41007 0.04974 C 0.41128 0.02749 0.42257 -0.01112 0.43038 -0.02935 C 0.43212 -0.03893 0.43489 -0.04603 0.43663 -0.05623 C 0.43819 -0.08156 0.43594 -0.10782 0.43923 -0.13284 C 0.43976 -0.13655 0.44271 -0.12852 0.44427 -0.12604 C 0.44861 -0.11925 0.4526 -0.11245 0.45694 -0.10596 C 0.46927 -0.08805 0.48333 -0.07631 0.49739 -0.06302 C 0.51198 -0.04912 0.52882 -0.03954 0.54427 -0.02935 C 0.56476 -0.01607 0.54739 -0.02564 0.56458 -0.01112 C 0.58767 0.00834 0.61406 0.02502 0.63923 0.03367 C 0.64844 0.04047 0.65885 0.04943 0.6684 0.05406 C 0.6717 0.05561 0.67517 0.05715 0.67847 0.05869 C 0.68107 0.05993 0.68611 0.06302 0.68611 0.06302 C 0.68576 0.05931 0.68559 0.05561 0.68489 0.0519 C 0.6842 0.04788 0.68281 0.04448 0.68229 0.04047 C 0.68055 0.02718 0.6809 0.01328 0.67969 2.63516E-6 C 0.67673 -0.03213 0.6717 -0.06395 0.66076 -0.09021 C 0.6592 -0.10164 0.65625 -0.10905 0.65312 -0.11925 C 0.6493 -0.1316 0.64653 -0.14489 0.64305 -0.15755 C 0.63906 -0.17207 0.6368 -0.19185 0.6316 -0.20482 C 0.62673 -0.23201 0.61962 -0.25425 0.61007 -0.27711 C 0.60451 -0.29008 0.6033 -0.30337 0.59496 -0.31295 C 0.58628 -0.31047 0.5842 -0.3046 0.57587 -0.30182 C 0.55972 -0.287 0.53941 -0.28483 0.52153 -0.28143 C 0.51007 -0.27927 0.49878 -0.2734 0.48732 -0.27031 C 0.47205 -0.25857 0.45434 -0.25116 0.43802 -0.2456 C 0.42656 -0.23633 0.41736 -0.23201 0.40503 -0.22737 C 0.39427 -0.2178 0.37899 -0.20544 0.36701 -0.2005 C 0.35885 -0.19154 0.35243 -0.18134 0.34305 -0.17794 C 0.33073 -0.15601 0.31111 -0.14983 0.29618 -0.135 C 0.28785 -0.12666 0.27378 -0.11214 0.2658 -0.10133 C 0.25885 -0.09175 0.2533 -0.07909 0.24548 -0.07198 C 0.24305 -0.06982 0.24028 -0.06797 0.23802 -0.06519 C 0.22986 -0.05499 0.22291 -0.04263 0.21267 -0.03831 C 0.19219 -0.02008 0.17101 -0.01421 0.1493 -0.00216 C 0.1316 0.00772 0.11337 0.02193 0.09496 0.02718 C 0.08976 0.03058 0.08489 0.03522 0.07969 0.03831 C 0.07378 0.04881 0.06597 0.04757 0.05816 0.05406 " pathEditMode="relative" ptsTypes="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71736" y="214296"/>
            <a:ext cx="350046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643174" y="42861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L’albero ha le foglie gialle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23554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000378"/>
            <a:ext cx="1857375" cy="1857376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286130"/>
            <a:ext cx="2071702" cy="2071703"/>
          </a:xfrm>
          <a:prstGeom prst="rect">
            <a:avLst/>
          </a:prstGeom>
          <a:noFill/>
        </p:spPr>
      </p:pic>
      <p:pic>
        <p:nvPicPr>
          <p:cNvPr id="17" name="Picture 2" descr="Immagine correlat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86124"/>
            <a:ext cx="1857375" cy="1857376"/>
          </a:xfrm>
          <a:prstGeom prst="rect">
            <a:avLst/>
          </a:prstGeom>
          <a:noFill/>
        </p:spPr>
      </p:pic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Tito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1.17356E-7 C -0.00104 -0.01081 0.00695 -0.01915 0.01476 -0.02749 C 0.01632 -0.03613 0.01806 -0.04416 0.02987 -0.04756 C 0.03403 -0.05065 0.03837 -0.05652 0.04393 -0.05806 C 0.0625 -0.063 0.08594 -0.06516 0.10591 -0.06547 C 0.16789 -0.06671 0.23004 -0.06733 0.29202 -0.06825 C 0.34809 -0.07072 0.31893 -0.07041 0.37934 -0.06918 C 0.38021 -0.06887 0.38733 -0.06671 0.3882 -0.06547 C 0.3915 -0.06115 0.3908 -0.05435 0.39323 -0.04941 C 0.39966 -0.03675 0.40417 -0.02409 0.41094 -0.01143 C 0.41112 -0.00988 0.41007 -0.00679 0.41216 -0.00679 C 0.41441 -0.00679 0.41459 -0.00988 0.41476 -0.01143 C 0.41702 -0.02749 0.41285 -0.0488 0.42362 -0.06455 C 0.42518 -0.06949 0.42848 -0.07227 0.43125 -0.0769 C 0.43785 -0.08802 0.44167 -0.09389 0.45782 -0.09759 C 0.46094 -0.09759 0.46441 -0.09759 0.46789 -0.09697 C 0.47379 -0.09543 0.47483 -0.09296 0.47934 -0.09018 C 0.48525 -0.08616 0.48386 -0.09018 0.49046 -0.08246 C 0.4974 -0.07505 0.50365 -0.06733 0.51355 -0.06177 C 0.51424 -0.06084 0.51476 -0.05991 0.51598 -0.05899 C 0.51823 -0.05683 0.52153 -0.05528 0.52344 -0.05312 C 0.52552 -0.05096 0.52639 -0.04849 0.52865 -0.04663 C 0.52987 -0.0454 0.5323 -0.04478 0.53368 -0.04355 C 0.53768 -0.04046 0.54115 -0.03552 0.54375 -0.0315 C 0.55105 -0.04509 0.54532 -0.05991 0.54896 -0.07412 C 0.55122 -0.08308 0.55 -0.08616 0.56025 -0.09018 C 0.56493 -0.08956 0.5698 -0.08956 0.57431 -0.08833 C 0.57969 -0.08709 0.5875 -0.07968 0.59323 -0.0769 C 0.60018 -0.07041 0.60764 -0.06578 0.61476 -0.05899 C 0.61771 -0.0559 0.62362 -0.05034 0.62362 -0.05003 C 0.62587 -0.0454 0.63073 -0.04231 0.63507 -0.03799 C 0.63872 -0.03459 0.63976 -0.03181 0.64393 -0.02872 C 0.64914 -0.0349 0.64358 -0.02749 0.64757 -0.03706 C 0.64983 -0.04262 0.654 -0.04787 0.6566 -0.05312 C 0.65886 -0.05806 0.65921 -0.06424 0.66025 -0.06918 C 0.66146 -0.07566 0.65921 -0.08462 0.66667 -0.08833 C 0.67518 -0.08771 0.68368 -0.0874 0.69202 -0.08616 C 0.69775 -0.08555 0.70487 -0.08153 0.70973 -0.07968 C 0.72552 -0.07319 0.74115 -0.06671 0.7566 -0.05991 C 0.76962 -0.05405 0.77987 -0.04355 0.79445 -0.03984 C 0.80504 -0.03212 0.80122 -0.0349 0.80591 -0.0315 " pathEditMode="relative" rAng="0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9"/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428860" y="214296"/>
            <a:ext cx="364333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571736" y="42861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mago sconfigge i nemici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23554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928940"/>
            <a:ext cx="1857375" cy="1857376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286130"/>
            <a:ext cx="2071702" cy="2071703"/>
          </a:xfrm>
          <a:prstGeom prst="rect">
            <a:avLst/>
          </a:prstGeom>
          <a:noFill/>
        </p:spPr>
      </p:pic>
      <p:pic>
        <p:nvPicPr>
          <p:cNvPr id="17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143254"/>
            <a:ext cx="1857375" cy="1857376"/>
          </a:xfrm>
          <a:prstGeom prst="rect">
            <a:avLst/>
          </a:prstGeom>
          <a:noFill/>
        </p:spPr>
      </p:pic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Tito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1.17356E-7 C -0.00104 -0.01081 0.00695 -0.01915 0.01476 -0.02749 C 0.01632 -0.03613 0.01806 -0.04416 0.02987 -0.04756 C 0.03403 -0.05065 0.03837 -0.05652 0.04393 -0.05806 C 0.0625 -0.063 0.08594 -0.06516 0.10591 -0.06547 C 0.16789 -0.06671 0.23004 -0.06733 0.29202 -0.06825 C 0.34809 -0.07072 0.31893 -0.07041 0.37934 -0.06918 C 0.38021 -0.06887 0.38733 -0.06671 0.3882 -0.06547 C 0.3915 -0.06115 0.3908 -0.05435 0.39323 -0.04941 C 0.39966 -0.03675 0.40417 -0.02409 0.41094 -0.01143 C 0.41112 -0.00988 0.41007 -0.00679 0.41216 -0.00679 C 0.41441 -0.00679 0.41459 -0.00988 0.41476 -0.01143 C 0.41702 -0.02749 0.41285 -0.0488 0.42362 -0.06455 C 0.42518 -0.06949 0.42848 -0.07227 0.43125 -0.0769 C 0.43785 -0.08802 0.44167 -0.09389 0.45782 -0.09759 C 0.46094 -0.09759 0.46441 -0.09759 0.46789 -0.09697 C 0.47379 -0.09543 0.47483 -0.09296 0.47934 -0.09018 C 0.48525 -0.08616 0.48386 -0.09018 0.49046 -0.08246 C 0.4974 -0.07505 0.50365 -0.06733 0.51355 -0.06177 C 0.51424 -0.06084 0.51476 -0.05991 0.51598 -0.05899 C 0.51823 -0.05683 0.52153 -0.05528 0.52344 -0.05312 C 0.52552 -0.05096 0.52639 -0.04849 0.52865 -0.04663 C 0.52987 -0.0454 0.5323 -0.04478 0.53368 -0.04355 C 0.53768 -0.04046 0.54115 -0.03552 0.54375 -0.0315 C 0.55105 -0.04509 0.54532 -0.05991 0.54896 -0.07412 C 0.55122 -0.08308 0.55 -0.08616 0.56025 -0.09018 C 0.56493 -0.08956 0.5698 -0.08956 0.57431 -0.08833 C 0.57969 -0.08709 0.5875 -0.07968 0.59323 -0.0769 C 0.60018 -0.07041 0.60764 -0.06578 0.61476 -0.05899 C 0.61771 -0.0559 0.62362 -0.05034 0.62362 -0.05003 C 0.62587 -0.0454 0.63073 -0.04231 0.63507 -0.03799 C 0.63872 -0.03459 0.63976 -0.03181 0.64393 -0.02872 C 0.64914 -0.0349 0.64358 -0.02749 0.64757 -0.03706 C 0.64983 -0.04262 0.654 -0.04787 0.6566 -0.05312 C 0.65886 -0.05806 0.65921 -0.06424 0.66025 -0.06918 C 0.66146 -0.07566 0.65921 -0.08462 0.66667 -0.08833 C 0.67518 -0.08771 0.68368 -0.0874 0.69202 -0.08616 C 0.69775 -0.08555 0.70487 -0.08153 0.70973 -0.07968 C 0.72552 -0.07319 0.74115 -0.06671 0.7566 -0.05991 C 0.76962 -0.05405 0.77987 -0.04355 0.79445 -0.03984 C 0.80504 -0.03212 0.80122 -0.0349 0.80591 -0.0315 " pathEditMode="relative" rAng="0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9"/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428860" y="214296"/>
            <a:ext cx="364333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500298" y="42861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giostra gira velocemente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23554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71816"/>
            <a:ext cx="1857375" cy="1857376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286130"/>
            <a:ext cx="2071702" cy="2071703"/>
          </a:xfrm>
          <a:prstGeom prst="rect">
            <a:avLst/>
          </a:prstGeom>
          <a:noFill/>
        </p:spPr>
      </p:pic>
      <p:pic>
        <p:nvPicPr>
          <p:cNvPr id="17" name="Picture 2" descr="Immagine correla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143254"/>
            <a:ext cx="1857375" cy="1857376"/>
          </a:xfrm>
          <a:prstGeom prst="rect">
            <a:avLst/>
          </a:prstGeom>
          <a:noFill/>
        </p:spPr>
      </p:pic>
      <p:sp>
        <p:nvSpPr>
          <p:cNvPr id="10" name="Tito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1.17356E-7 C -0.00104 -0.01081 0.00695 -0.01915 0.01476 -0.02749 C 0.01632 -0.03613 0.01806 -0.04416 0.02987 -0.04756 C 0.03403 -0.05065 0.03837 -0.05652 0.04393 -0.05806 C 0.0625 -0.063 0.08594 -0.06516 0.10591 -0.06547 C 0.16789 -0.06671 0.23004 -0.06733 0.29202 -0.06825 C 0.34809 -0.07072 0.31893 -0.07041 0.37934 -0.06918 C 0.38021 -0.06887 0.38733 -0.06671 0.3882 -0.06547 C 0.3915 -0.06115 0.3908 -0.05435 0.39323 -0.04941 C 0.39966 -0.03675 0.40417 -0.02409 0.41094 -0.01143 C 0.41112 -0.00988 0.41007 -0.00679 0.41216 -0.00679 C 0.41441 -0.00679 0.41459 -0.00988 0.41476 -0.01143 C 0.41702 -0.02749 0.41285 -0.0488 0.42362 -0.06455 C 0.42518 -0.06949 0.42848 -0.07227 0.43125 -0.0769 C 0.43785 -0.08802 0.44167 -0.09389 0.45782 -0.09759 C 0.46094 -0.09759 0.46441 -0.09759 0.46789 -0.09697 C 0.47379 -0.09543 0.47483 -0.09296 0.47934 -0.09018 C 0.48525 -0.08616 0.48386 -0.09018 0.49046 -0.08246 C 0.4974 -0.07505 0.50365 -0.06733 0.51355 -0.06177 C 0.51424 -0.06084 0.51476 -0.05991 0.51598 -0.05899 C 0.51823 -0.05683 0.52153 -0.05528 0.52344 -0.05312 C 0.52552 -0.05096 0.52639 -0.04849 0.52865 -0.04663 C 0.52987 -0.0454 0.5323 -0.04478 0.53368 -0.04355 C 0.53768 -0.04046 0.54115 -0.03552 0.54375 -0.0315 C 0.55105 -0.04509 0.54532 -0.05991 0.54896 -0.07412 C 0.55122 -0.08308 0.55 -0.08616 0.56025 -0.09018 C 0.56493 -0.08956 0.5698 -0.08956 0.57431 -0.08833 C 0.57969 -0.08709 0.5875 -0.07968 0.59323 -0.0769 C 0.60018 -0.07041 0.60764 -0.06578 0.61476 -0.05899 C 0.61771 -0.0559 0.62362 -0.05034 0.62362 -0.05003 C 0.62587 -0.0454 0.63073 -0.04231 0.63507 -0.03799 C 0.63872 -0.03459 0.63976 -0.03181 0.64393 -0.02872 C 0.64914 -0.0349 0.64358 -0.02749 0.64757 -0.03706 C 0.64983 -0.04262 0.654 -0.04787 0.6566 -0.05312 C 0.65886 -0.05806 0.65921 -0.06424 0.66025 -0.06918 C 0.66146 -0.07566 0.65921 -0.08462 0.66667 -0.08833 C 0.67518 -0.08771 0.68368 -0.0874 0.69202 -0.08616 C 0.69775 -0.08555 0.70487 -0.08153 0.70973 -0.07968 C 0.72552 -0.07319 0.74115 -0.06671 0.7566 -0.05991 C 0.76962 -0.05405 0.77987 -0.04355 0.79445 -0.03984 C 0.80504 -0.03212 0.80122 -0.0349 0.80591 -0.0315 " pathEditMode="relative" rAng="0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9"/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1028" name="Picture 4" descr="Risultati immagini per dwarf bit game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44"/>
            <a:ext cx="603237" cy="603237"/>
          </a:xfrm>
          <a:prstGeom prst="rect">
            <a:avLst/>
          </a:prstGeom>
          <a:noFill/>
        </p:spPr>
      </p:pic>
      <p:pic>
        <p:nvPicPr>
          <p:cNvPr id="1030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90"/>
            <a:ext cx="785818" cy="785818"/>
          </a:xfrm>
          <a:prstGeom prst="rect">
            <a:avLst/>
          </a:prstGeom>
          <a:noFill/>
        </p:spPr>
      </p:pic>
      <p:pic>
        <p:nvPicPr>
          <p:cNvPr id="7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90"/>
            <a:ext cx="785818" cy="785818"/>
          </a:xfrm>
          <a:prstGeom prst="rect">
            <a:avLst/>
          </a:prstGeom>
          <a:noFill/>
        </p:spPr>
      </p:pic>
      <p:pic>
        <p:nvPicPr>
          <p:cNvPr id="6" name="Picture 2" descr="Immagine correla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142990"/>
            <a:ext cx="387342" cy="387342"/>
          </a:xfrm>
          <a:prstGeom prst="rect">
            <a:avLst/>
          </a:prstGeom>
          <a:noFill/>
        </p:spPr>
      </p:pic>
      <p:pic>
        <p:nvPicPr>
          <p:cNvPr id="8" name="Picture 2" descr="Immagine correlat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094" y="3857634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071816"/>
            <a:ext cx="458780" cy="530218"/>
          </a:xfrm>
          <a:prstGeom prst="rect">
            <a:avLst/>
          </a:prstGeom>
          <a:noFill/>
        </p:spPr>
      </p:pic>
      <p:pic>
        <p:nvPicPr>
          <p:cNvPr id="10" name="Picture 2" descr="Immagine correla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642924"/>
            <a:ext cx="387342" cy="387342"/>
          </a:xfrm>
          <a:prstGeom prst="rect">
            <a:avLst/>
          </a:prstGeom>
          <a:noFill/>
        </p:spPr>
      </p:pic>
      <p:pic>
        <p:nvPicPr>
          <p:cNvPr id="11" name="Picture 2" descr="Immagine correla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142990"/>
            <a:ext cx="387342" cy="387342"/>
          </a:xfrm>
          <a:prstGeom prst="rect">
            <a:avLst/>
          </a:prstGeom>
          <a:noFill/>
        </p:spPr>
      </p:pic>
      <p:pic>
        <p:nvPicPr>
          <p:cNvPr id="12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571882"/>
            <a:ext cx="458780" cy="530218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428728" y="392907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CASTELLO di MOROSCH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31316E-6 C 0.0158 0.00927 0.00382 -0.04539 -0.00121 -0.06052 C -0.01007 -0.0877 -0.02968 -0.08647 -0.04513 -0.09326 C -0.04948 -0.0982 -0.05451 -0.10901 -0.05972 -0.11056 C -0.06579 -0.11241 -0.07187 -0.1121 -0.07795 -0.11272 C -0.08906 -0.11673 -0.09965 -0.11982 -0.11093 -0.12136 C -0.12326 -0.12878 -0.11562 -0.12538 -0.13402 -0.12785 C -0.13559 -0.12847 -0.13715 -0.1297 -0.13888 -0.13001 C -0.14861 -0.13125 -0.15868 -0.12878 -0.16823 -0.13217 C -0.16979 -0.13279 -0.17118 -0.14484 -0.17187 -0.14731 C -0.17326 -0.15194 -0.17673 -0.16059 -0.17673 -0.16059 C -0.17795 -0.17078 -0.17899 -0.17726 -0.18159 -0.18653 C -0.18125 -0.21031 -0.18107 -0.2344 -0.18038 -0.25818 C -0.1802 -0.26157 -0.1776 -0.27578 -0.17673 -0.27763 C -0.17534 -0.28072 -0.16823 -0.28474 -0.16579 -0.28628 C -0.16163 -0.29369 -0.16111 -0.30049 -0.1585 -0.31006 C -0.15885 -0.3218 -0.15868 -0.33353 -0.15972 -0.34496 C -0.16093 -0.35947 -0.17239 -0.36781 -0.17916 -0.3709 C -0.18836 -0.38171 -0.17673 -0.36905 -0.18767 -0.37739 C -0.19114 -0.38017 -0.19427 -0.38665 -0.19757 -0.39036 C -0.19843 -0.39468 -0.19913 -0.399 -0.2 -0.40333 C -0.20034 -0.40549 -0.20121 -0.40981 -0.20121 -0.40981 C -0.20243 -0.43452 -0.20243 -0.42587 -0.20243 -0.43606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fantasy pixel gam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14"/>
            <a:ext cx="9144000" cy="5134586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pappagallo ripete le parole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43636" y="3357568"/>
            <a:ext cx="1470739" cy="1543048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41758" y="3357568"/>
            <a:ext cx="1702241" cy="1785932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357686" y="3071816"/>
            <a:ext cx="2286016" cy="2398409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714744" y="3143254"/>
            <a:ext cx="1084961" cy="1138303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84217E-6 C 0.00678 -0.01202 0.0139 -0.01787 0.02206 -0.0262 C 0.02605 -0.0302 0.03022 -0.03421 0.03386 -0.03914 C 0.03594 -0.04223 0.03733 -0.04685 0.03959 -0.04962 C 0.04081 -0.05117 0.04272 -0.05117 0.0441 -0.0524 C 0.0481 -0.05641 0.05192 -0.06103 0.05591 -0.06535 C 0.06008 -0.06997 0.06615 -0.07182 0.07049 -0.07583 C 0.08369 -0.06966 0.07049 -0.07829 0.07935 -0.06535 C 0.08334 -0.05949 0.09358 -0.05456 0.09844 -0.0524 C 0.11754 -0.04377 0.13768 -0.04192 0.1573 -0.03914 C 0.19723 -0.01664 0.24393 -0.01941 0.28525 -0.01572 C 0.29063 -0.01356 0.29601 -0.01294 0.3014 -0.01048 C 0.31129 -0.00585 0.32101 0.00278 0.33091 0.00771 C 0.33594 0.01018 0.34028 0.01696 0.34549 0.01819 C 0.3606 0.0222 0.37605 0.02467 0.39098 0.02867 C 0.39237 0.03114 0.39393 0.03422 0.39532 0.03638 C 0.3981 0.04039 0.40435 0.04686 0.40435 0.04686 C 0.41528 0.041 0.42292 0.02405 0.43386 0.01819 C 0.44914 -0.00061 0.46997 -0.00493 0.4882 -0.00801 C 0.51251 -0.00585 0.53716 -0.00554 0.56164 -0.00277 C 0.56598 -0.00215 0.56685 0.00216 0.57032 0.00525 C 0.57588 0.00987 0.58247 0.01203 0.5882 0.01573 C 0.60452 0.00802 0.62049 -0.00123 0.63664 -0.01048 C 0.65296 -0.00924 0.67466 -0.00061 0.68959 -0.01849 C 0.67987 -0.02404 0.69185 -0.01849 0.6764 -0.01849 C 0.65591 -0.01849 0.63629 -0.02311 0.61615 -0.02866 C 0.60053 -0.03822 0.58508 -0.05055 0.5691 -0.05764 C 0.56268 -0.06041 0.55643 -0.06658 0.54983 -0.06812 C 0.52588 -0.07398 0.50209 -0.07675 0.47778 -0.07829 C 0.46112 -0.08107 0.44445 -0.08569 0.42796 -0.08877 C 0.42015 -0.0934 0.40435 -0.09679 0.40435 -0.09679 C 0.39567 -0.10172 0.38716 -0.11128 0.37796 -0.11251 C 0.36615 -0.11405 0.35435 -0.11405 0.34237 -0.11498 C 0.33022 -0.11898 0.32397 -0.10974 0.3132 -0.10203 C 0.30539 -0.09648 0.2941 -0.09216 0.28664 -0.08877 C 0.27153 -0.08199 0.2566 -0.07274 0.24115 -0.06812 C 0.21719 -0.06134 0.19306 -0.05702 0.1691 -0.0524 C 0.14549 -0.0413 0.12119 -0.03914 0.09706 -0.0339 C 0.07674 -0.02928 0.05678 -0.02342 0.03664 -0.01849 C 0.03126 -0.01602 0.02588 -0.01294 0.02049 -0.01048 C 0.01338 -0.00184 0.00469 0.00031 -0.00294 0.00771 C -0.00694 0.01172 -0.01093 0.01634 -0.01475 0.02066 C -0.0177 0.02405 -0.0236 0.03114 -0.0236 0.03114 C -0.02551 0.03638 -0.02951 0.04686 -0.02951 0.04686 " pathEditMode="relative" ptsTypes="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isultati immagini per fantasy pixel gam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34586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museo è pieno di quadri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1" y="3571882"/>
            <a:ext cx="2258975" cy="1381116"/>
          </a:xfrm>
          <a:prstGeom prst="rect">
            <a:avLst/>
          </a:prstGeom>
          <a:noFill/>
        </p:spPr>
      </p:pic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81612" y="3429006"/>
            <a:ext cx="1470739" cy="1543048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001023" y="3644529"/>
            <a:ext cx="1428727" cy="1498971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643306" y="3214692"/>
            <a:ext cx="2149835" cy="2255533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58016" y="3000378"/>
            <a:ext cx="1357322" cy="1424055"/>
          </a:xfrm>
          <a:prstGeom prst="rect">
            <a:avLst/>
          </a:prstGeom>
          <a:noFill/>
        </p:spPr>
      </p:pic>
      <p:pic>
        <p:nvPicPr>
          <p:cNvPr id="7170" name="Picture 2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5662" y="3000378"/>
            <a:ext cx="1905000" cy="1905000"/>
          </a:xfrm>
          <a:prstGeom prst="rect">
            <a:avLst/>
          </a:prstGeom>
          <a:noFill/>
        </p:spPr>
      </p:pic>
      <p:pic>
        <p:nvPicPr>
          <p:cNvPr id="7172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714626"/>
            <a:ext cx="1905000" cy="1905000"/>
          </a:xfrm>
          <a:prstGeom prst="rect">
            <a:avLst/>
          </a:prstGeom>
          <a:noFill/>
        </p:spPr>
      </p:pic>
      <p:pic>
        <p:nvPicPr>
          <p:cNvPr id="7174" name="Picture 6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3000378"/>
            <a:ext cx="1905000" cy="1905000"/>
          </a:xfrm>
          <a:prstGeom prst="rect">
            <a:avLst/>
          </a:prstGeom>
          <a:noFill/>
        </p:spPr>
      </p:pic>
      <p:pic>
        <p:nvPicPr>
          <p:cNvPr id="7176" name="Picture 8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476486"/>
            <a:ext cx="1643074" cy="1643074"/>
          </a:xfrm>
          <a:prstGeom prst="rect">
            <a:avLst/>
          </a:prstGeom>
          <a:noFill/>
        </p:spPr>
      </p:pic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olo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1.17356E-7 C -0.00104 -0.01081 0.00695 -0.01915 0.01476 -0.02749 C 0.01632 -0.03613 0.01806 -0.04416 0.02987 -0.04756 C 0.03403 -0.05065 0.03837 -0.05652 0.04393 -0.05806 C 0.0625 -0.063 0.08594 -0.06516 0.10591 -0.06547 C 0.16789 -0.06671 0.23004 -0.06733 0.29202 -0.06825 C 0.34809 -0.07072 0.31893 -0.07041 0.37934 -0.06918 C 0.38021 -0.06887 0.38733 -0.06671 0.3882 -0.06547 C 0.3915 -0.06115 0.3908 -0.05435 0.39323 -0.04941 C 0.39966 -0.03675 0.40417 -0.02409 0.41094 -0.01143 C 0.41112 -0.00988 0.41007 -0.00679 0.41216 -0.00679 C 0.41441 -0.00679 0.41459 -0.00988 0.41476 -0.01143 C 0.41702 -0.02749 0.41285 -0.0488 0.42362 -0.06455 C 0.42518 -0.06949 0.42848 -0.07227 0.43125 -0.0769 C 0.43785 -0.08802 0.44167 -0.09389 0.45782 -0.09759 C 0.46094 -0.09759 0.46441 -0.09759 0.46789 -0.09697 C 0.47379 -0.09543 0.47483 -0.09296 0.47934 -0.09018 C 0.48525 -0.08616 0.48386 -0.09018 0.49046 -0.08246 C 0.4974 -0.07505 0.50365 -0.06733 0.51355 -0.06177 C 0.51424 -0.06084 0.51476 -0.05991 0.51598 -0.05899 C 0.51823 -0.05683 0.52153 -0.05528 0.52344 -0.05312 C 0.52552 -0.05096 0.52639 -0.04849 0.52865 -0.04663 C 0.52987 -0.0454 0.5323 -0.04478 0.53368 -0.04355 C 0.53768 -0.04046 0.54115 -0.03552 0.54375 -0.0315 C 0.55105 -0.04509 0.54532 -0.05991 0.54896 -0.07412 C 0.55122 -0.08308 0.55 -0.08616 0.56025 -0.09018 C 0.56493 -0.08956 0.5698 -0.08956 0.57431 -0.08833 C 0.57969 -0.08709 0.5875 -0.07968 0.59323 -0.0769 C 0.60018 -0.07041 0.60764 -0.06578 0.61476 -0.05899 C 0.61771 -0.0559 0.62362 -0.05034 0.62362 -0.05003 C 0.62587 -0.0454 0.63073 -0.04231 0.63507 -0.03799 C 0.63872 -0.03459 0.63976 -0.03181 0.64393 -0.02872 C 0.64914 -0.0349 0.64358 -0.02749 0.64757 -0.03706 C 0.64983 -0.04262 0.654 -0.04787 0.6566 -0.05312 C 0.65886 -0.05806 0.65921 -0.06424 0.66025 -0.06918 C 0.66146 -0.07566 0.65921 -0.08462 0.66667 -0.08833 C 0.67518 -0.08771 0.68368 -0.0874 0.69202 -0.08616 C 0.69775 -0.08555 0.70487 -0.08153 0.70973 -0.07968 C 0.72552 -0.07319 0.74115 -0.06671 0.7566 -0.05991 C 0.76962 -0.05405 0.77987 -0.04355 0.79445 -0.03984 C 0.80504 -0.03212 0.80122 -0.0349 0.80591 -0.0315 " pathEditMode="relative" rAng="0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9"/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magine correlat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8814" cy="51435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mosca ballava sul fiore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572264" y="3357568"/>
            <a:ext cx="1879281" cy="1971676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001024" y="3071816"/>
            <a:ext cx="1428727" cy="1498970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572000" y="3296667"/>
            <a:ext cx="2071702" cy="2173558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00892" y="1939345"/>
            <a:ext cx="1143008" cy="1199204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1.17356E-7 C -0.00104 -0.01081 0.00695 -0.01915 0.01476 -0.02749 C 0.01632 -0.03613 0.01806 -0.04416 0.02987 -0.04756 C 0.03403 -0.05065 0.03837 -0.05652 0.04393 -0.05806 C 0.0625 -0.063 0.08594 -0.06516 0.10591 -0.06547 C 0.16789 -0.06671 0.23004 -0.06733 0.29202 -0.06825 C 0.34809 -0.07072 0.31893 -0.07041 0.37934 -0.06918 C 0.38021 -0.06887 0.38733 -0.06671 0.3882 -0.06547 C 0.3915 -0.06115 0.3908 -0.05435 0.39323 -0.04941 C 0.39966 -0.03675 0.40417 -0.02409 0.41094 -0.01143 C 0.41112 -0.00988 0.41007 -0.00679 0.41216 -0.00679 C 0.41441 -0.00679 0.41459 -0.00988 0.41476 -0.01143 C 0.41702 -0.02749 0.41285 -0.0488 0.42362 -0.06455 C 0.42518 -0.06949 0.42848 -0.07227 0.43125 -0.0769 C 0.43785 -0.08802 0.44167 -0.09389 0.45782 -0.09759 C 0.46094 -0.09759 0.46441 -0.09759 0.46789 -0.09697 C 0.47379 -0.09543 0.47483 -0.09296 0.47934 -0.09018 C 0.48525 -0.08616 0.48386 -0.09018 0.49046 -0.08246 C 0.4974 -0.07505 0.50365 -0.06733 0.51355 -0.06177 C 0.51424 -0.06084 0.51476 -0.05991 0.51598 -0.05899 C 0.51823 -0.05683 0.52153 -0.05528 0.52344 -0.05312 C 0.52552 -0.05096 0.52639 -0.04849 0.52865 -0.04663 C 0.52987 -0.0454 0.5323 -0.04478 0.53368 -0.04355 C 0.53768 -0.04046 0.54115 -0.03552 0.54375 -0.0315 C 0.55105 -0.04509 0.54532 -0.05991 0.54896 -0.07412 C 0.55122 -0.08308 0.55 -0.08616 0.56025 -0.09018 C 0.56493 -0.08956 0.5698 -0.08956 0.57431 -0.08833 C 0.57969 -0.08709 0.5875 -0.07968 0.59323 -0.0769 C 0.60018 -0.07041 0.60764 -0.06578 0.61476 -0.05899 C 0.61771 -0.0559 0.62362 -0.05034 0.62362 -0.05003 C 0.62587 -0.0454 0.63073 -0.04231 0.63507 -0.03799 C 0.63872 -0.03459 0.63976 -0.03181 0.64393 -0.02872 C 0.64914 -0.0349 0.64358 -0.02749 0.64757 -0.03706 C 0.64983 -0.04262 0.654 -0.04787 0.6566 -0.05312 C 0.65886 -0.05806 0.65921 -0.06424 0.66025 -0.06918 C 0.66146 -0.07566 0.65921 -0.08462 0.66667 -0.08833 C 0.67518 -0.08771 0.68368 -0.0874 0.69202 -0.08616 C 0.69775 -0.08555 0.70487 -0.08153 0.70973 -0.07968 C 0.72552 -0.07319 0.74115 -0.06671 0.7566 -0.05991 C 0.76962 -0.05405 0.77987 -0.04355 0.79445 -0.03984 C 0.80504 -0.03212 0.80122 -0.0349 0.80591 -0.0315 " pathEditMode="relative" rAng="0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9"/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57158" y="3643320"/>
            <a:ext cx="3143272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21482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OCR A Extended" pitchFamily="50" charset="0"/>
              </a:rPr>
              <a:t>Benvenuto nel mondo di Worth. Una terra ricca di avventure e malvagità. Gioca e leggi attentamente per superare i livelli. Vai </a:t>
            </a:r>
            <a:r>
              <a:rPr lang="it-IT" sz="1600" dirty="0" err="1" smtClean="0">
                <a:solidFill>
                  <a:schemeClr val="bg1"/>
                </a:solidFill>
                <a:latin typeface="OCR A Extended" pitchFamily="50" charset="0"/>
              </a:rPr>
              <a:t>Zelda</a:t>
            </a:r>
            <a:r>
              <a:rPr lang="it-IT" sz="1600" dirty="0" smtClean="0">
                <a:solidFill>
                  <a:schemeClr val="bg1"/>
                </a:solidFill>
                <a:latin typeface="OCR A Extended" pitchFamily="50" charset="0"/>
              </a:rPr>
              <a:t> ! </a:t>
            </a:r>
            <a:endParaRPr lang="it-IT" sz="16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 l="34242" t="5349" b="29995"/>
          <a:stretch>
            <a:fillRect/>
          </a:stretch>
        </p:blipFill>
        <p:spPr bwMode="auto">
          <a:xfrm>
            <a:off x="0" y="0"/>
            <a:ext cx="9144000" cy="4071948"/>
          </a:xfrm>
          <a:prstGeom prst="rect">
            <a:avLst/>
          </a:prstGeom>
          <a:noFill/>
        </p:spPr>
      </p:pic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1028" name="Picture 4" descr="Risultati immagini per dwarf bit game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142990"/>
            <a:ext cx="603237" cy="603237"/>
          </a:xfrm>
          <a:prstGeom prst="rect">
            <a:avLst/>
          </a:prstGeom>
          <a:noFill/>
        </p:spPr>
      </p:pic>
      <p:pic>
        <p:nvPicPr>
          <p:cNvPr id="1030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90"/>
            <a:ext cx="785818" cy="785818"/>
          </a:xfrm>
          <a:prstGeom prst="rect">
            <a:avLst/>
          </a:prstGeom>
          <a:noFill/>
        </p:spPr>
      </p:pic>
      <p:pic>
        <p:nvPicPr>
          <p:cNvPr id="7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90"/>
            <a:ext cx="785818" cy="785818"/>
          </a:xfrm>
          <a:prstGeom prst="rect">
            <a:avLst/>
          </a:prstGeom>
          <a:noFill/>
        </p:spPr>
      </p:pic>
      <p:pic>
        <p:nvPicPr>
          <p:cNvPr id="6" name="Picture 2" descr="Immagine correla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14428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Immagine correlat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69771"/>
            <a:ext cx="571504" cy="660495"/>
          </a:xfrm>
          <a:prstGeom prst="rect">
            <a:avLst/>
          </a:prstGeom>
          <a:noFill/>
        </p:spPr>
      </p:pic>
      <p:pic>
        <p:nvPicPr>
          <p:cNvPr id="9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928676"/>
            <a:ext cx="458780" cy="530218"/>
          </a:xfrm>
          <a:prstGeom prst="rect">
            <a:avLst/>
          </a:prstGeom>
          <a:noFill/>
        </p:spPr>
      </p:pic>
      <p:pic>
        <p:nvPicPr>
          <p:cNvPr id="10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071552"/>
            <a:ext cx="458780" cy="530218"/>
          </a:xfrm>
          <a:prstGeom prst="rect">
            <a:avLst/>
          </a:prstGeom>
          <a:noFill/>
        </p:spPr>
      </p:pic>
      <p:pic>
        <p:nvPicPr>
          <p:cNvPr id="11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429006"/>
            <a:ext cx="458780" cy="530218"/>
          </a:xfrm>
          <a:prstGeom prst="rect">
            <a:avLst/>
          </a:prstGeom>
          <a:noFill/>
        </p:spPr>
      </p:pic>
      <p:pic>
        <p:nvPicPr>
          <p:cNvPr id="12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071816"/>
            <a:ext cx="458780" cy="530218"/>
          </a:xfrm>
          <a:prstGeom prst="rect">
            <a:avLst/>
          </a:prstGeom>
          <a:noFill/>
        </p:spPr>
      </p:pic>
      <p:pic>
        <p:nvPicPr>
          <p:cNvPr id="13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643320"/>
            <a:ext cx="458780" cy="530218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00048"/>
            <a:ext cx="458780" cy="530218"/>
          </a:xfrm>
          <a:prstGeom prst="rect">
            <a:avLst/>
          </a:prstGeom>
          <a:noFill/>
        </p:spPr>
      </p:pic>
      <p:pic>
        <p:nvPicPr>
          <p:cNvPr id="15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596 C 0.00781 0.06609 0.0085 0.07381 0.01145 0.07906 C 0.01423 0.084 0.01909 0.08956 0.02257 0.09203 C 0.025 0.09357 0.02777 0.09388 0.02986 0.09635 C 0.03454 0.10191 0.03211 0.09975 0.03715 0.10284 C 0.04444 0.1121 0.04635 0.11457 0.05416 0.11797 C 0.05729 0.12415 0.06076 0.12446 0.0651 0.12693 C 0.07031 0.13558 0.07621 0.13527 0.0835 0.13774 C 0.08559 0.13835 0.0875 0.14144 0.08958 0.14206 C 0.09757 0.14484 0.10503 0.14391 0.11267 0.14855 C 0.14236 0.14669 0.14027 0.14978 0.15781 0.14206 C 0.17066 0.11921 0.15312 0.14978 0.1651 0.13125 C 0.16736 0.12785 0.17135 0.12044 0.17135 0.12044 C 0.17222 0.11581 0.17465 0.1121 0.175 0.10716 C 0.17552 0.09852 0.16944 0.07628 0.16632 0.06825 C 0.16527 0.04941 0.16267 0.03057 0.16267 0.01173 C 0.16267 0.00247 0.16302 -0.00711 0.16389 -0.01637 C 0.16649 -0.04509 0.16632 -0.02224 0.16632 -0.0315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bolla di sapone scoppia</a:t>
            </a:r>
            <a:endParaRPr lang="it-IT" sz="2400" dirty="0"/>
          </a:p>
        </p:txBody>
      </p:sp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43570" y="3357568"/>
            <a:ext cx="2151642" cy="2257428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24" y="3071816"/>
            <a:ext cx="1428727" cy="1498970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388" y="1714494"/>
            <a:ext cx="1799341" cy="1887806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72066" y="1928808"/>
            <a:ext cx="1571636" cy="1648906"/>
          </a:xfrm>
          <a:prstGeom prst="rect">
            <a:avLst/>
          </a:prstGeom>
          <a:noFill/>
        </p:spPr>
      </p:pic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286130"/>
            <a:ext cx="2726356" cy="1666868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  <p:pic>
        <p:nvPicPr>
          <p:cNvPr id="19" name="Picture 2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285866"/>
            <a:ext cx="1643074" cy="1905000"/>
          </a:xfrm>
          <a:prstGeom prst="rect">
            <a:avLst/>
          </a:prstGeom>
          <a:noFill/>
        </p:spPr>
      </p:pic>
      <p:pic>
        <p:nvPicPr>
          <p:cNvPr id="20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071816"/>
            <a:ext cx="2000264" cy="1905000"/>
          </a:xfrm>
          <a:prstGeom prst="rect">
            <a:avLst/>
          </a:prstGeom>
          <a:noFill/>
        </p:spPr>
      </p:pic>
      <p:pic>
        <p:nvPicPr>
          <p:cNvPr id="21" name="Picture 6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643188"/>
            <a:ext cx="1619248" cy="1619248"/>
          </a:xfrm>
          <a:prstGeom prst="rect">
            <a:avLst/>
          </a:prstGeom>
          <a:noFill/>
        </p:spPr>
      </p:pic>
      <p:pic>
        <p:nvPicPr>
          <p:cNvPr id="22" name="Picture 8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571618"/>
            <a:ext cx="1547810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33776E-6 C 0.00243 -0.01389 0.01267 -0.01173 0.01944 -0.01389 C 0.0401 -0.02007 0.05989 -0.03118 0.08055 -0.03674 C 0.096 -0.046 0.11093 -0.05804 0.12725 -0.06237 C 0.14618 -0.07595 0.17048 -0.07811 0.19079 -0.08058 C 0.20972 -0.08552 0.22864 -0.09725 0.2467 -0.10837 C 0.2585 -0.11547 0.271 -0.1201 0.28298 -0.12689 C 0.2894 -0.1343 0.29357 -0.13646 0.29999 -0.14295 C 0.30815 -0.15128 0.31527 -0.16054 0.32465 -0.16394 C 0.32968 -0.16857 0.33472 -0.17228 0.34027 -0.17536 C 0.34722 -0.18493 0.35486 -0.19111 0.36354 -0.19389 C 0.37361 -0.20562 0.36822 -0.20222 0.37916 -0.20531 C 0.38593 -0.20963 0.39288 -0.21272 0.39999 -0.21457 C 0.40954 -0.22075 0.41979 -0.22353 0.42986 -0.22631 C 0.44565 -0.22476 0.4585 -0.23588 0.46232 -0.20994 C 0.4618 -0.20315 0.46232 -0.19574 0.46093 -0.18926 C 0.45972 -0.1837 0.44913 -0.19018 0.4467 -0.19173 C 0.4434 -0.20161 0.44149 -0.20809 0.44027 -0.2192 C 0.4394 -0.22785 0.43767 -0.24483 0.43767 -0.24483 C 0.43802 -0.26088 0.43784 -0.27725 0.43888 -0.2933 C 0.43906 -0.29608 0.44079 -0.29762 0.44149 -0.30009 C 0.44618 -0.3146 0.45329 -0.31893 0.46232 -0.32325 C 0.48784 -0.32016 0.48229 -0.32726 0.4934 -0.30009 C 0.49774 -0.27138 0.49618 -0.24236 0.49079 -0.21457 C 0.48906 -0.19451 0.48697 -0.17382 0.48298 -0.15468 C 0.48246 -0.14696 0.48055 -0.13924 0.48055 -0.13152 C 0.48055 -0.11176 0.48246 -0.09293 0.48437 -0.07379 C 0.48784 -0.03921 0.48368 -0.0528 0.48958 -0.03674 C 0.49166 -0.0213 0.49461 -0.00926 0.49861 0.00463 C 0.50173 0.01574 0.5019 0.02809 0.5052 0.03952 C 0.51076 0.05928 0.51927 0.08274 0.52986 0.09478 C 0.53194 0.10003 0.53368 0.1062 0.53628 0.11084 C 0.53888 0.11547 0.54409 0.12473 0.54409 0.12473 C 0.54843 0.10528 0.54965 0.08459 0.55312 0.06483 C 0.55538 0.03427 0.55781 0.00247 0.56232 -0.02748 C 0.56354 -0.046 0.56475 -0.06484 0.56753 -0.08305 C 0.56857 -0.10497 0.57065 -0.12597 0.57274 -0.14758 C 0.57534 -0.17444 0.57569 -0.20716 0.58437 -0.23094 C 0.58611 -0.23001 0.58819 -0.23063 0.58958 -0.22847 C 0.59062 -0.22692 0.59045 -0.22414 0.59079 -0.22167 C 0.5927 -0.20716 0.59374 -0.19265 0.59479 -0.17783 C 0.59826 -0.19728 0.6184 -0.19636 0.62847 -0.19852 C 0.63402 -0.20161 0.63836 -0.20377 0.64409 -0.20531 C 0.64843 -0.20809 0.65277 -0.20963 0.65711 -0.21241 C 0.6684 -0.21025 0.67881 -0.20716 0.68958 -0.20068 C 0.69288 -0.19204 0.69374 -0.18463 0.696 -0.17536 C 0.6967 -0.17197 0.70208 -0.16116 0.7026 -0.15931 C 0.70538 -0.15036 0.70746 -0.14048 0.71041 -0.13152 C 0.7151 -0.11732 0.72083 -0.10559 0.72586 -0.09231 C 0.72638 -0.08923 0.72638 -0.08583 0.72725 -0.08305 C 0.72864 -0.07811 0.73246 -0.06916 0.73246 -0.06916 C 0.73437 -0.05835 0.73506 -0.05588 0.74149 -0.0531 C 0.74288 -0.05465 0.74461 -0.0602 0.74548 -0.05774 C 0.74635 -0.05557 0.7434 -0.04261 0.74288 -0.03921 C 0.74079 -0.02223 0.73836 -0.00525 0.73628 0.01173 C 0.73558 0.01729 0.73454 0.02254 0.73368 0.02779 C 0.73333 0.03026 0.73107 0.03458 0.73246 0.03489 C 0.73732 0.03581 0.74201 0.0318 0.7467 0.03026 C 0.75052 0.02748 0.75468 0.02655 0.75833 0.02315 C 0.76909 0.01358 0.77413 0.0037 0.78298 -0.00926 C 0.78628 -0.0142 0.7894 -0.02038 0.7934 -0.02285 C 0.79479 -0.02377 0.79878 -0.02594 0.79739 -0.02532 C 0.79427 -0.02408 0.79131 -0.02223 0.78819 -0.02069 C 0.78524 -0.01698 0.78211 -0.01297 0.77916 -0.00926 C 0.77812 -0.00772 0.77986 -0.01389 0.78055 -0.01606 C 0.78159 -0.01945 0.78281 -0.02254 0.78437 -0.02532 C 0.78541 -0.02717 0.78906 -0.03211 0.78819 -0.02995 C 0.77586 -0.00031 0.75225 -0.00185 0.73368 0.00463 C 0.73194 0.00525 0.7302 0.00648 0.72847 0.0071 C 0.72552 0.00803 0.72239 0.00833 0.71944 0.00926 C 0.71545 0.0105 0.70781 0.01389 0.70781 0.01389 C 0.66163 0.00833 0.6184 0.02038 0.57274 0.02562 C 0.51614 0.02377 0.46145 0.0176 0.4052 0.00926 C 0.38142 0.0105 0.36545 0.01142 0.34409 0.01636 C 0.32951 0.02501 0.31527 0.03427 0.29999 0.03705 C 0.28871 0.04137 0.2776 0.0426 0.26614 0.04415 C 0.25503 0.04878 0.24357 0.04816 0.23246 0.0531 C 0.22638 0.05588 0.2217 0.0636 0.21562 0.06699 C 0.19878 0.08645 0.17534 0.09385 0.15572 0.09941 C 0.14722 0.10497 0.13906 0.10497 0.12986 0.1062 C 0.11024 0.11361 0.0901 0.11454 0.07013 0.11794 C 0.04253 0.11639 0.0335 0.13121 0.01944 0.1062 " pathEditMode="relative" ptsTypes="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sciarpa copre il collo</a:t>
            </a:r>
            <a:endParaRPr lang="it-IT" sz="2400" dirty="0"/>
          </a:p>
        </p:txBody>
      </p:sp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43570" y="3357568"/>
            <a:ext cx="2151642" cy="2257428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24" y="3071816"/>
            <a:ext cx="1428727" cy="1498970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388" y="1714494"/>
            <a:ext cx="1799341" cy="1887806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72066" y="1928808"/>
            <a:ext cx="1571636" cy="1648906"/>
          </a:xfrm>
          <a:prstGeom prst="rect">
            <a:avLst/>
          </a:prstGeom>
          <a:noFill/>
        </p:spPr>
      </p:pic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286130"/>
            <a:ext cx="2726356" cy="1666868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  <p:pic>
        <p:nvPicPr>
          <p:cNvPr id="19" name="Picture 2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285866"/>
            <a:ext cx="1643074" cy="1905000"/>
          </a:xfrm>
          <a:prstGeom prst="rect">
            <a:avLst/>
          </a:prstGeom>
          <a:noFill/>
        </p:spPr>
      </p:pic>
      <p:pic>
        <p:nvPicPr>
          <p:cNvPr id="20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071816"/>
            <a:ext cx="2000264" cy="1905000"/>
          </a:xfrm>
          <a:prstGeom prst="rect">
            <a:avLst/>
          </a:prstGeom>
          <a:noFill/>
        </p:spPr>
      </p:pic>
      <p:pic>
        <p:nvPicPr>
          <p:cNvPr id="21" name="Picture 6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643188"/>
            <a:ext cx="1619248" cy="1619248"/>
          </a:xfrm>
          <a:prstGeom prst="rect">
            <a:avLst/>
          </a:prstGeom>
          <a:noFill/>
        </p:spPr>
      </p:pic>
      <p:pic>
        <p:nvPicPr>
          <p:cNvPr id="22" name="Picture 8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571618"/>
            <a:ext cx="1547810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33776E-6 C 0.00243 -0.01389 0.01267 -0.01173 0.01944 -0.01389 C 0.0401 -0.02007 0.05989 -0.03118 0.08055 -0.03674 C 0.096 -0.046 0.11093 -0.05804 0.12725 -0.06237 C 0.14618 -0.07595 0.17048 -0.07811 0.19079 -0.08058 C 0.20972 -0.08552 0.22864 -0.09725 0.2467 -0.10837 C 0.2585 -0.11547 0.271 -0.1201 0.28298 -0.12689 C 0.2894 -0.1343 0.29357 -0.13646 0.29999 -0.14295 C 0.30815 -0.15128 0.31527 -0.16054 0.32465 -0.16394 C 0.32968 -0.16857 0.33472 -0.17228 0.34027 -0.17536 C 0.34722 -0.18493 0.35486 -0.19111 0.36354 -0.19389 C 0.37361 -0.20562 0.36822 -0.20222 0.37916 -0.20531 C 0.38593 -0.20963 0.39288 -0.21272 0.39999 -0.21457 C 0.40954 -0.22075 0.41979 -0.22353 0.42986 -0.22631 C 0.44565 -0.22476 0.4585 -0.23588 0.46232 -0.20994 C 0.4618 -0.20315 0.46232 -0.19574 0.46093 -0.18926 C 0.45972 -0.1837 0.44913 -0.19018 0.4467 -0.19173 C 0.4434 -0.20161 0.44149 -0.20809 0.44027 -0.2192 C 0.4394 -0.22785 0.43767 -0.24483 0.43767 -0.24483 C 0.43802 -0.26088 0.43784 -0.27725 0.43888 -0.2933 C 0.43906 -0.29608 0.44079 -0.29762 0.44149 -0.30009 C 0.44618 -0.3146 0.45329 -0.31893 0.46232 -0.32325 C 0.48784 -0.32016 0.48229 -0.32726 0.4934 -0.30009 C 0.49774 -0.27138 0.49618 -0.24236 0.49079 -0.21457 C 0.48906 -0.19451 0.48697 -0.17382 0.48298 -0.15468 C 0.48246 -0.14696 0.48055 -0.13924 0.48055 -0.13152 C 0.48055 -0.11176 0.48246 -0.09293 0.48437 -0.07379 C 0.48784 -0.03921 0.48368 -0.0528 0.48958 -0.03674 C 0.49166 -0.0213 0.49461 -0.00926 0.49861 0.00463 C 0.50173 0.01574 0.5019 0.02809 0.5052 0.03952 C 0.51076 0.05928 0.51927 0.08274 0.52986 0.09478 C 0.53194 0.10003 0.53368 0.1062 0.53628 0.11084 C 0.53888 0.11547 0.54409 0.12473 0.54409 0.12473 C 0.54843 0.10528 0.54965 0.08459 0.55312 0.06483 C 0.55538 0.03427 0.55781 0.00247 0.56232 -0.02748 C 0.56354 -0.046 0.56475 -0.06484 0.56753 -0.08305 C 0.56857 -0.10497 0.57065 -0.12597 0.57274 -0.14758 C 0.57534 -0.17444 0.57569 -0.20716 0.58437 -0.23094 C 0.58611 -0.23001 0.58819 -0.23063 0.58958 -0.22847 C 0.59062 -0.22692 0.59045 -0.22414 0.59079 -0.22167 C 0.5927 -0.20716 0.59374 -0.19265 0.59479 -0.17783 C 0.59826 -0.19728 0.6184 -0.19636 0.62847 -0.19852 C 0.63402 -0.20161 0.63836 -0.20377 0.64409 -0.20531 C 0.64843 -0.20809 0.65277 -0.20963 0.65711 -0.21241 C 0.6684 -0.21025 0.67881 -0.20716 0.68958 -0.20068 C 0.69288 -0.19204 0.69374 -0.18463 0.696 -0.17536 C 0.6967 -0.17197 0.70208 -0.16116 0.7026 -0.15931 C 0.70538 -0.15036 0.70746 -0.14048 0.71041 -0.13152 C 0.7151 -0.11732 0.72083 -0.10559 0.72586 -0.09231 C 0.72638 -0.08923 0.72638 -0.08583 0.72725 -0.08305 C 0.72864 -0.07811 0.73246 -0.06916 0.73246 -0.06916 C 0.73437 -0.05835 0.73506 -0.05588 0.74149 -0.0531 C 0.74288 -0.05465 0.74461 -0.0602 0.74548 -0.05774 C 0.74635 -0.05557 0.7434 -0.04261 0.74288 -0.03921 C 0.74079 -0.02223 0.73836 -0.00525 0.73628 0.01173 C 0.73558 0.01729 0.73454 0.02254 0.73368 0.02779 C 0.73333 0.03026 0.73107 0.03458 0.73246 0.03489 C 0.73732 0.03581 0.74201 0.0318 0.7467 0.03026 C 0.75052 0.02748 0.75468 0.02655 0.75833 0.02315 C 0.76909 0.01358 0.77413 0.0037 0.78298 -0.00926 C 0.78628 -0.0142 0.7894 -0.02038 0.7934 -0.02285 C 0.79479 -0.02377 0.79878 -0.02594 0.79739 -0.02532 C 0.79427 -0.02408 0.79131 -0.02223 0.78819 -0.02069 C 0.78524 -0.01698 0.78211 -0.01297 0.77916 -0.00926 C 0.77812 -0.00772 0.77986 -0.01389 0.78055 -0.01606 C 0.78159 -0.01945 0.78281 -0.02254 0.78437 -0.02532 C 0.78541 -0.02717 0.78906 -0.03211 0.78819 -0.02995 C 0.77586 -0.00031 0.75225 -0.00185 0.73368 0.00463 C 0.73194 0.00525 0.7302 0.00648 0.72847 0.0071 C 0.72552 0.00803 0.72239 0.00833 0.71944 0.00926 C 0.71545 0.0105 0.70781 0.01389 0.70781 0.01389 C 0.66163 0.00833 0.6184 0.02038 0.57274 0.02562 C 0.51614 0.02377 0.46145 0.0176 0.4052 0.00926 C 0.38142 0.0105 0.36545 0.01142 0.34409 0.01636 C 0.32951 0.02501 0.31527 0.03427 0.29999 0.03705 C 0.28871 0.04137 0.2776 0.0426 0.26614 0.04415 C 0.25503 0.04878 0.24357 0.04816 0.23246 0.0531 C 0.22638 0.05588 0.2217 0.0636 0.21562 0.06699 C 0.19878 0.08645 0.17534 0.09385 0.15572 0.09941 C 0.14722 0.10497 0.13906 0.10497 0.12986 0.1062 C 0.11024 0.11361 0.0901 0.11454 0.07013 0.11794 C 0.04253 0.11639 0.0335 0.13121 0.01944 0.1062 " pathEditMode="relative" ptsTypes="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fumo appare dl camino</a:t>
            </a:r>
            <a:endParaRPr lang="it-IT" sz="2400" dirty="0"/>
          </a:p>
        </p:txBody>
      </p:sp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43570" y="3357568"/>
            <a:ext cx="2151642" cy="2257428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24" y="3071816"/>
            <a:ext cx="1428727" cy="1498970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388" y="1714494"/>
            <a:ext cx="1799341" cy="1887806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72066" y="1928808"/>
            <a:ext cx="1571636" cy="1648906"/>
          </a:xfrm>
          <a:prstGeom prst="rect">
            <a:avLst/>
          </a:prstGeom>
          <a:noFill/>
        </p:spPr>
      </p:pic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286130"/>
            <a:ext cx="2726356" cy="1666868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  <p:pic>
        <p:nvPicPr>
          <p:cNvPr id="19" name="Picture 2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285866"/>
            <a:ext cx="1643074" cy="1905000"/>
          </a:xfrm>
          <a:prstGeom prst="rect">
            <a:avLst/>
          </a:prstGeom>
          <a:noFill/>
        </p:spPr>
      </p:pic>
      <p:pic>
        <p:nvPicPr>
          <p:cNvPr id="20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071816"/>
            <a:ext cx="2000264" cy="1905000"/>
          </a:xfrm>
          <a:prstGeom prst="rect">
            <a:avLst/>
          </a:prstGeom>
          <a:noFill/>
        </p:spPr>
      </p:pic>
      <p:pic>
        <p:nvPicPr>
          <p:cNvPr id="21" name="Picture 6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643188"/>
            <a:ext cx="1619248" cy="1619248"/>
          </a:xfrm>
          <a:prstGeom prst="rect">
            <a:avLst/>
          </a:prstGeom>
          <a:noFill/>
        </p:spPr>
      </p:pic>
      <p:pic>
        <p:nvPicPr>
          <p:cNvPr id="22" name="Picture 8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571618"/>
            <a:ext cx="1547810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33776E-6 C 0.00243 -0.01389 0.01267 -0.01173 0.01944 -0.01389 C 0.0401 -0.02007 0.05989 -0.03118 0.08055 -0.03674 C 0.096 -0.046 0.11093 -0.05804 0.12725 -0.06237 C 0.14618 -0.07595 0.17048 -0.07811 0.19079 -0.08058 C 0.20972 -0.08552 0.22864 -0.09725 0.2467 -0.10837 C 0.2585 -0.11547 0.271 -0.1201 0.28298 -0.12689 C 0.2894 -0.1343 0.29357 -0.13646 0.29999 -0.14295 C 0.30815 -0.15128 0.31527 -0.16054 0.32465 -0.16394 C 0.32968 -0.16857 0.33472 -0.17228 0.34027 -0.17536 C 0.34722 -0.18493 0.35486 -0.19111 0.36354 -0.19389 C 0.37361 -0.20562 0.36822 -0.20222 0.37916 -0.20531 C 0.38593 -0.20963 0.39288 -0.21272 0.39999 -0.21457 C 0.40954 -0.22075 0.41979 -0.22353 0.42986 -0.22631 C 0.44565 -0.22476 0.4585 -0.23588 0.46232 -0.20994 C 0.4618 -0.20315 0.46232 -0.19574 0.46093 -0.18926 C 0.45972 -0.1837 0.44913 -0.19018 0.4467 -0.19173 C 0.4434 -0.20161 0.44149 -0.20809 0.44027 -0.2192 C 0.4394 -0.22785 0.43767 -0.24483 0.43767 -0.24483 C 0.43802 -0.26088 0.43784 -0.27725 0.43888 -0.2933 C 0.43906 -0.29608 0.44079 -0.29762 0.44149 -0.30009 C 0.44618 -0.3146 0.45329 -0.31893 0.46232 -0.32325 C 0.48784 -0.32016 0.48229 -0.32726 0.4934 -0.30009 C 0.49774 -0.27138 0.49618 -0.24236 0.49079 -0.21457 C 0.48906 -0.19451 0.48697 -0.17382 0.48298 -0.15468 C 0.48246 -0.14696 0.48055 -0.13924 0.48055 -0.13152 C 0.48055 -0.11176 0.48246 -0.09293 0.48437 -0.07379 C 0.48784 -0.03921 0.48368 -0.0528 0.48958 -0.03674 C 0.49166 -0.0213 0.49461 -0.00926 0.49861 0.00463 C 0.50173 0.01574 0.5019 0.02809 0.5052 0.03952 C 0.51076 0.05928 0.51927 0.08274 0.52986 0.09478 C 0.53194 0.10003 0.53368 0.1062 0.53628 0.11084 C 0.53888 0.11547 0.54409 0.12473 0.54409 0.12473 C 0.54843 0.10528 0.54965 0.08459 0.55312 0.06483 C 0.55538 0.03427 0.55781 0.00247 0.56232 -0.02748 C 0.56354 -0.046 0.56475 -0.06484 0.56753 -0.08305 C 0.56857 -0.10497 0.57065 -0.12597 0.57274 -0.14758 C 0.57534 -0.17444 0.57569 -0.20716 0.58437 -0.23094 C 0.58611 -0.23001 0.58819 -0.23063 0.58958 -0.22847 C 0.59062 -0.22692 0.59045 -0.22414 0.59079 -0.22167 C 0.5927 -0.20716 0.59374 -0.19265 0.59479 -0.17783 C 0.59826 -0.19728 0.6184 -0.19636 0.62847 -0.19852 C 0.63402 -0.20161 0.63836 -0.20377 0.64409 -0.20531 C 0.64843 -0.20809 0.65277 -0.20963 0.65711 -0.21241 C 0.6684 -0.21025 0.67881 -0.20716 0.68958 -0.20068 C 0.69288 -0.19204 0.69374 -0.18463 0.696 -0.17536 C 0.6967 -0.17197 0.70208 -0.16116 0.7026 -0.15931 C 0.70538 -0.15036 0.70746 -0.14048 0.71041 -0.13152 C 0.7151 -0.11732 0.72083 -0.10559 0.72586 -0.09231 C 0.72638 -0.08923 0.72638 -0.08583 0.72725 -0.08305 C 0.72864 -0.07811 0.73246 -0.06916 0.73246 -0.06916 C 0.73437 -0.05835 0.73506 -0.05588 0.74149 -0.0531 C 0.74288 -0.05465 0.74461 -0.0602 0.74548 -0.05774 C 0.74635 -0.05557 0.7434 -0.04261 0.74288 -0.03921 C 0.74079 -0.02223 0.73836 -0.00525 0.73628 0.01173 C 0.73558 0.01729 0.73454 0.02254 0.73368 0.02779 C 0.73333 0.03026 0.73107 0.03458 0.73246 0.03489 C 0.73732 0.03581 0.74201 0.0318 0.7467 0.03026 C 0.75052 0.02748 0.75468 0.02655 0.75833 0.02315 C 0.76909 0.01358 0.77413 0.0037 0.78298 -0.00926 C 0.78628 -0.0142 0.7894 -0.02038 0.7934 -0.02285 C 0.79479 -0.02377 0.79878 -0.02594 0.79739 -0.02532 C 0.79427 -0.02408 0.79131 -0.02223 0.78819 -0.02069 C 0.78524 -0.01698 0.78211 -0.01297 0.77916 -0.00926 C 0.77812 -0.00772 0.77986 -0.01389 0.78055 -0.01606 C 0.78159 -0.01945 0.78281 -0.02254 0.78437 -0.02532 C 0.78541 -0.02717 0.78906 -0.03211 0.78819 -0.02995 C 0.77586 -0.00031 0.75225 -0.00185 0.73368 0.00463 C 0.73194 0.00525 0.7302 0.00648 0.72847 0.0071 C 0.72552 0.00803 0.72239 0.00833 0.71944 0.00926 C 0.71545 0.0105 0.70781 0.01389 0.70781 0.01389 C 0.66163 0.00833 0.6184 0.02038 0.57274 0.02562 C 0.51614 0.02377 0.46145 0.0176 0.4052 0.00926 C 0.38142 0.0105 0.36545 0.01142 0.34409 0.01636 C 0.32951 0.02501 0.31527 0.03427 0.29999 0.03705 C 0.28871 0.04137 0.2776 0.0426 0.26614 0.04415 C 0.25503 0.04878 0.24357 0.04816 0.23246 0.0531 C 0.22638 0.05588 0.2217 0.0636 0.21562 0.06699 C 0.19878 0.08645 0.17534 0.09385 0.15572 0.09941 C 0.14722 0.10497 0.13906 0.10497 0.12986 0.1062 C 0.11024 0.11361 0.0901 0.11454 0.07013 0.11794 C 0.04253 0.11639 0.0335 0.13121 0.01944 0.1062 " pathEditMode="relative" ptsTypes="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214546" y="214296"/>
            <a:ext cx="414340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Stefano gioca a domino</a:t>
            </a:r>
            <a:endParaRPr lang="it-IT" sz="2400" dirty="0"/>
          </a:p>
        </p:txBody>
      </p:sp>
      <p:pic>
        <p:nvPicPr>
          <p:cNvPr id="102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643570" y="3357568"/>
            <a:ext cx="2151642" cy="2257428"/>
          </a:xfrm>
          <a:prstGeom prst="rect">
            <a:avLst/>
          </a:prstGeom>
          <a:noFill/>
        </p:spPr>
      </p:pic>
      <p:pic>
        <p:nvPicPr>
          <p:cNvPr id="13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24" y="3071816"/>
            <a:ext cx="1428727" cy="1498970"/>
          </a:xfrm>
          <a:prstGeom prst="rect">
            <a:avLst/>
          </a:prstGeom>
          <a:noFill/>
        </p:spPr>
      </p:pic>
      <p:pic>
        <p:nvPicPr>
          <p:cNvPr id="15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388" y="1714494"/>
            <a:ext cx="1799341" cy="1887806"/>
          </a:xfrm>
          <a:prstGeom prst="rect">
            <a:avLst/>
          </a:prstGeom>
          <a:noFill/>
        </p:spPr>
      </p:pic>
      <p:pic>
        <p:nvPicPr>
          <p:cNvPr id="16" name="Picture 2" descr="Risultati immagini per pixel characters game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72066" y="1928808"/>
            <a:ext cx="1571636" cy="1648906"/>
          </a:xfrm>
          <a:prstGeom prst="rect">
            <a:avLst/>
          </a:prstGeom>
          <a:noFill/>
        </p:spPr>
      </p:pic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286130"/>
            <a:ext cx="2726356" cy="1666868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  <p:pic>
        <p:nvPicPr>
          <p:cNvPr id="19" name="Picture 2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1285866"/>
            <a:ext cx="1643074" cy="1905000"/>
          </a:xfrm>
          <a:prstGeom prst="rect">
            <a:avLst/>
          </a:prstGeom>
          <a:noFill/>
        </p:spPr>
      </p:pic>
      <p:pic>
        <p:nvPicPr>
          <p:cNvPr id="20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071816"/>
            <a:ext cx="2000264" cy="1905000"/>
          </a:xfrm>
          <a:prstGeom prst="rect">
            <a:avLst/>
          </a:prstGeom>
          <a:noFill/>
        </p:spPr>
      </p:pic>
      <p:pic>
        <p:nvPicPr>
          <p:cNvPr id="21" name="Picture 6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643188"/>
            <a:ext cx="1619248" cy="1619248"/>
          </a:xfrm>
          <a:prstGeom prst="rect">
            <a:avLst/>
          </a:prstGeom>
          <a:noFill/>
        </p:spPr>
      </p:pic>
      <p:pic>
        <p:nvPicPr>
          <p:cNvPr id="22" name="Picture 8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571618"/>
            <a:ext cx="1547810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33776E-6 C 0.00243 -0.01389 0.01267 -0.01173 0.01944 -0.01389 C 0.0401 -0.02007 0.05989 -0.03118 0.08055 -0.03674 C 0.096 -0.046 0.11093 -0.05804 0.12725 -0.06237 C 0.14618 -0.07595 0.17048 -0.07811 0.19079 -0.08058 C 0.20972 -0.08552 0.22864 -0.09725 0.2467 -0.10837 C 0.2585 -0.11547 0.271 -0.1201 0.28298 -0.12689 C 0.2894 -0.1343 0.29357 -0.13646 0.29999 -0.14295 C 0.30815 -0.15128 0.31527 -0.16054 0.32465 -0.16394 C 0.32968 -0.16857 0.33472 -0.17228 0.34027 -0.17536 C 0.34722 -0.18493 0.35486 -0.19111 0.36354 -0.19389 C 0.37361 -0.20562 0.36822 -0.20222 0.37916 -0.20531 C 0.38593 -0.20963 0.39288 -0.21272 0.39999 -0.21457 C 0.40954 -0.22075 0.41979 -0.22353 0.42986 -0.22631 C 0.44565 -0.22476 0.4585 -0.23588 0.46232 -0.20994 C 0.4618 -0.20315 0.46232 -0.19574 0.46093 -0.18926 C 0.45972 -0.1837 0.44913 -0.19018 0.4467 -0.19173 C 0.4434 -0.20161 0.44149 -0.20809 0.44027 -0.2192 C 0.4394 -0.22785 0.43767 -0.24483 0.43767 -0.24483 C 0.43802 -0.26088 0.43784 -0.27725 0.43888 -0.2933 C 0.43906 -0.29608 0.44079 -0.29762 0.44149 -0.30009 C 0.44618 -0.3146 0.45329 -0.31893 0.46232 -0.32325 C 0.48784 -0.32016 0.48229 -0.32726 0.4934 -0.30009 C 0.49774 -0.27138 0.49618 -0.24236 0.49079 -0.21457 C 0.48906 -0.19451 0.48697 -0.17382 0.48298 -0.15468 C 0.48246 -0.14696 0.48055 -0.13924 0.48055 -0.13152 C 0.48055 -0.11176 0.48246 -0.09293 0.48437 -0.07379 C 0.48784 -0.03921 0.48368 -0.0528 0.48958 -0.03674 C 0.49166 -0.0213 0.49461 -0.00926 0.49861 0.00463 C 0.50173 0.01574 0.5019 0.02809 0.5052 0.03952 C 0.51076 0.05928 0.51927 0.08274 0.52986 0.09478 C 0.53194 0.10003 0.53368 0.1062 0.53628 0.11084 C 0.53888 0.11547 0.54409 0.12473 0.54409 0.12473 C 0.54843 0.10528 0.54965 0.08459 0.55312 0.06483 C 0.55538 0.03427 0.55781 0.00247 0.56232 -0.02748 C 0.56354 -0.046 0.56475 -0.06484 0.56753 -0.08305 C 0.56857 -0.10497 0.57065 -0.12597 0.57274 -0.14758 C 0.57534 -0.17444 0.57569 -0.20716 0.58437 -0.23094 C 0.58611 -0.23001 0.58819 -0.23063 0.58958 -0.22847 C 0.59062 -0.22692 0.59045 -0.22414 0.59079 -0.22167 C 0.5927 -0.20716 0.59374 -0.19265 0.59479 -0.17783 C 0.59826 -0.19728 0.6184 -0.19636 0.62847 -0.19852 C 0.63402 -0.20161 0.63836 -0.20377 0.64409 -0.20531 C 0.64843 -0.20809 0.65277 -0.20963 0.65711 -0.21241 C 0.6684 -0.21025 0.67881 -0.20716 0.68958 -0.20068 C 0.69288 -0.19204 0.69374 -0.18463 0.696 -0.17536 C 0.6967 -0.17197 0.70208 -0.16116 0.7026 -0.15931 C 0.70538 -0.15036 0.70746 -0.14048 0.71041 -0.13152 C 0.7151 -0.11732 0.72083 -0.10559 0.72586 -0.09231 C 0.72638 -0.08923 0.72638 -0.08583 0.72725 -0.08305 C 0.72864 -0.07811 0.73246 -0.06916 0.73246 -0.06916 C 0.73437 -0.05835 0.73506 -0.05588 0.74149 -0.0531 C 0.74288 -0.05465 0.74461 -0.0602 0.74548 -0.05774 C 0.74635 -0.05557 0.7434 -0.04261 0.74288 -0.03921 C 0.74079 -0.02223 0.73836 -0.00525 0.73628 0.01173 C 0.73558 0.01729 0.73454 0.02254 0.73368 0.02779 C 0.73333 0.03026 0.73107 0.03458 0.73246 0.03489 C 0.73732 0.03581 0.74201 0.0318 0.7467 0.03026 C 0.75052 0.02748 0.75468 0.02655 0.75833 0.02315 C 0.76909 0.01358 0.77413 0.0037 0.78298 -0.00926 C 0.78628 -0.0142 0.7894 -0.02038 0.7934 -0.02285 C 0.79479 -0.02377 0.79878 -0.02594 0.79739 -0.02532 C 0.79427 -0.02408 0.79131 -0.02223 0.78819 -0.02069 C 0.78524 -0.01698 0.78211 -0.01297 0.77916 -0.00926 C 0.77812 -0.00772 0.77986 -0.01389 0.78055 -0.01606 C 0.78159 -0.01945 0.78281 -0.02254 0.78437 -0.02532 C 0.78541 -0.02717 0.78906 -0.03211 0.78819 -0.02995 C 0.77586 -0.00031 0.75225 -0.00185 0.73368 0.00463 C 0.73194 0.00525 0.7302 0.00648 0.72847 0.0071 C 0.72552 0.00803 0.72239 0.00833 0.71944 0.00926 C 0.71545 0.0105 0.70781 0.01389 0.70781 0.01389 C 0.66163 0.00833 0.6184 0.02038 0.57274 0.02562 C 0.51614 0.02377 0.46145 0.0176 0.4052 0.00926 C 0.38142 0.0105 0.36545 0.01142 0.34409 0.01636 C 0.32951 0.02501 0.31527 0.03427 0.29999 0.03705 C 0.28871 0.04137 0.2776 0.0426 0.26614 0.04415 C 0.25503 0.04878 0.24357 0.04816 0.23246 0.0531 C 0.22638 0.05588 0.2217 0.0636 0.21562 0.06699 C 0.19878 0.08645 0.17534 0.09385 0.15572 0.09941 C 0.14722 0.10497 0.13906 0.10497 0.12986 0.1062 C 0.11024 0.11361 0.0901 0.11454 0.07013 0.11794 C 0.04253 0.11639 0.0335 0.13121 0.01944 0.1062 " pathEditMode="relative" ptsTypes="ffff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1028" name="Picture 4" descr="Risultati immagini per dwarf bit game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14"/>
            <a:ext cx="603237" cy="603237"/>
          </a:xfrm>
          <a:prstGeom prst="rect">
            <a:avLst/>
          </a:prstGeom>
          <a:noFill/>
        </p:spPr>
      </p:pic>
      <p:pic>
        <p:nvPicPr>
          <p:cNvPr id="1030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90"/>
            <a:ext cx="785818" cy="785818"/>
          </a:xfrm>
          <a:prstGeom prst="rect">
            <a:avLst/>
          </a:prstGeom>
          <a:noFill/>
        </p:spPr>
      </p:pic>
      <p:pic>
        <p:nvPicPr>
          <p:cNvPr id="7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90"/>
            <a:ext cx="785818" cy="785818"/>
          </a:xfrm>
          <a:prstGeom prst="rect">
            <a:avLst/>
          </a:prstGeom>
          <a:noFill/>
        </p:spPr>
      </p:pic>
      <p:pic>
        <p:nvPicPr>
          <p:cNvPr id="6" name="Picture 2" descr="Immagine correla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14428"/>
            <a:ext cx="428628" cy="428628"/>
          </a:xfrm>
          <a:prstGeom prst="rect">
            <a:avLst/>
          </a:prstGeom>
          <a:noFill/>
        </p:spPr>
      </p:pic>
      <p:pic>
        <p:nvPicPr>
          <p:cNvPr id="8" name="Picture 2" descr="Immagine correlat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69771"/>
            <a:ext cx="571504" cy="660495"/>
          </a:xfrm>
          <a:prstGeom prst="rect">
            <a:avLst/>
          </a:prstGeom>
          <a:noFill/>
        </p:spPr>
      </p:pic>
      <p:pic>
        <p:nvPicPr>
          <p:cNvPr id="9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928676"/>
            <a:ext cx="458780" cy="530218"/>
          </a:xfrm>
          <a:prstGeom prst="rect">
            <a:avLst/>
          </a:prstGeom>
          <a:noFill/>
        </p:spPr>
      </p:pic>
      <p:pic>
        <p:nvPicPr>
          <p:cNvPr id="10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071552"/>
            <a:ext cx="458780" cy="530218"/>
          </a:xfrm>
          <a:prstGeom prst="rect">
            <a:avLst/>
          </a:prstGeom>
          <a:noFill/>
        </p:spPr>
      </p:pic>
      <p:pic>
        <p:nvPicPr>
          <p:cNvPr id="11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429006"/>
            <a:ext cx="458780" cy="530218"/>
          </a:xfrm>
          <a:prstGeom prst="rect">
            <a:avLst/>
          </a:prstGeom>
          <a:noFill/>
        </p:spPr>
      </p:pic>
      <p:pic>
        <p:nvPicPr>
          <p:cNvPr id="12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071816"/>
            <a:ext cx="458780" cy="530218"/>
          </a:xfrm>
          <a:prstGeom prst="rect">
            <a:avLst/>
          </a:prstGeom>
          <a:noFill/>
        </p:spPr>
      </p:pic>
      <p:pic>
        <p:nvPicPr>
          <p:cNvPr id="13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643320"/>
            <a:ext cx="458780" cy="530218"/>
          </a:xfrm>
          <a:prstGeom prst="rect">
            <a:avLst/>
          </a:prstGeom>
          <a:noFill/>
        </p:spPr>
      </p:pic>
      <p:pic>
        <p:nvPicPr>
          <p:cNvPr id="14" name="Picture 2" descr="Immagine correlat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00048"/>
            <a:ext cx="458780" cy="530218"/>
          </a:xfrm>
          <a:prstGeom prst="rect">
            <a:avLst/>
          </a:prstGeom>
          <a:noFill/>
        </p:spPr>
      </p:pic>
      <p:pic>
        <p:nvPicPr>
          <p:cNvPr id="15" name="Picture 2" descr="Immagine correlat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834732"/>
            <a:ext cx="571504" cy="838476"/>
          </a:xfrm>
          <a:prstGeom prst="rect">
            <a:avLst/>
          </a:prstGeom>
          <a:noFill/>
        </p:spPr>
      </p:pic>
      <p:pic>
        <p:nvPicPr>
          <p:cNvPr id="16" name="Picture 2" descr="Immagine correlata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214296"/>
            <a:ext cx="571504" cy="825618"/>
          </a:xfrm>
          <a:prstGeom prst="rect">
            <a:avLst/>
          </a:prstGeom>
          <a:noFill/>
        </p:spPr>
      </p:pic>
      <p:pic>
        <p:nvPicPr>
          <p:cNvPr id="17" name="Picture 2" descr="Immagine correlat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285734"/>
            <a:ext cx="273341" cy="315904"/>
          </a:xfrm>
          <a:prstGeom prst="rect">
            <a:avLst/>
          </a:prstGeom>
          <a:noFill/>
        </p:spPr>
      </p:pic>
      <p:pic>
        <p:nvPicPr>
          <p:cNvPr id="18" name="Picture 2" descr="Immagine correlata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1071552"/>
            <a:ext cx="582406" cy="673094"/>
          </a:xfrm>
          <a:prstGeom prst="rect">
            <a:avLst/>
          </a:prstGeom>
          <a:noFill/>
        </p:spPr>
      </p:pic>
      <p:pic>
        <p:nvPicPr>
          <p:cNvPr id="19" name="Picture 2" descr="Immagine correlata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714362"/>
            <a:ext cx="273341" cy="315904"/>
          </a:xfrm>
          <a:prstGeom prst="rect">
            <a:avLst/>
          </a:prstGeom>
          <a:noFill/>
        </p:spPr>
      </p:pic>
      <p:pic>
        <p:nvPicPr>
          <p:cNvPr id="20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7659 C 0.00503 0.08987 0.0066 0.10593 0.01094 0.11767 C 0.01337 0.13929 0.01614 0.16492 0.02917 0.17418 C 0.03194 0.17604 0.03489 0.17696 0.03767 0.17851 C 0.14653 0.17696 0.14149 0.17696 0.20608 0.16986 C 0.21875 0.16615 0.22969 0.16307 0.24253 0.16121 C 0.27517 0.16214 0.31302 0.13774 0.3401 0.16986 C 0.34514 0.18314 0.34149 0.1711 0.34375 0.19796 C 0.34479 0.21032 0.34861 0.22236 0.34861 0.23472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legend of zelda"/>
          <p:cNvPicPr>
            <a:picLocks noChangeAspect="1" noChangeArrowheads="1"/>
          </p:cNvPicPr>
          <p:nvPr/>
        </p:nvPicPr>
        <p:blipFill>
          <a:blip r:embed="rId3"/>
          <a:srcRect b="13969"/>
          <a:stretch>
            <a:fillRect/>
          </a:stretch>
        </p:blipFill>
        <p:spPr bwMode="auto">
          <a:xfrm>
            <a:off x="0" y="0"/>
            <a:ext cx="4286248" cy="5143500"/>
          </a:xfrm>
          <a:prstGeom prst="rect">
            <a:avLst/>
          </a:prstGeom>
          <a:noFill/>
        </p:spPr>
      </p:pic>
      <p:pic>
        <p:nvPicPr>
          <p:cNvPr id="2052" name="Picture 4" descr="Risultati immagini per legend of zelda no background"/>
          <p:cNvPicPr>
            <a:picLocks noChangeAspect="1" noChangeArrowheads="1"/>
          </p:cNvPicPr>
          <p:nvPr/>
        </p:nvPicPr>
        <p:blipFill>
          <a:blip r:embed="rId4" cstate="print"/>
          <a:srcRect b="31741"/>
          <a:stretch>
            <a:fillRect/>
          </a:stretch>
        </p:blipFill>
        <p:spPr bwMode="auto">
          <a:xfrm flipH="1">
            <a:off x="6095594" y="3000378"/>
            <a:ext cx="3048406" cy="2143122"/>
          </a:xfrm>
          <a:prstGeom prst="rect">
            <a:avLst/>
          </a:prstGeom>
          <a:noFill/>
        </p:spPr>
      </p:pic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5" cstate="print"/>
          <a:srcRect b="46808"/>
          <a:stretch>
            <a:fillRect/>
          </a:stretch>
        </p:blipFill>
        <p:spPr bwMode="auto">
          <a:xfrm>
            <a:off x="2786050" y="3281913"/>
            <a:ext cx="3143272" cy="1861587"/>
          </a:xfrm>
          <a:prstGeom prst="rect">
            <a:avLst/>
          </a:prstGeom>
          <a:noFill/>
        </p:spPr>
      </p:pic>
      <p:sp>
        <p:nvSpPr>
          <p:cNvPr id="8" name="Fumetto 1 7"/>
          <p:cNvSpPr/>
          <p:nvPr/>
        </p:nvSpPr>
        <p:spPr>
          <a:xfrm>
            <a:off x="4500562" y="214296"/>
            <a:ext cx="4429156" cy="1071570"/>
          </a:xfrm>
          <a:prstGeom prst="wedgeRectCallout">
            <a:avLst>
              <a:gd name="adj1" fmla="val -44268"/>
              <a:gd name="adj2" fmla="val 215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Zelda</a:t>
            </a:r>
            <a:r>
              <a:rPr lang="it-I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! Ora puoi accedere alla rupe della spada sacra di </a:t>
            </a:r>
            <a:r>
              <a:rPr lang="it-IT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Tanghor</a:t>
            </a:r>
            <a:endParaRPr lang="it-I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umetto 1 8"/>
          <p:cNvSpPr/>
          <p:nvPr/>
        </p:nvSpPr>
        <p:spPr>
          <a:xfrm>
            <a:off x="6429388" y="1571618"/>
            <a:ext cx="2500330" cy="928694"/>
          </a:xfrm>
          <a:prstGeom prst="wedgeRectCallout">
            <a:avLst>
              <a:gd name="adj1" fmla="val -12902"/>
              <a:gd name="adj2" fmla="val 12503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 distrutto tutti i castelli del cavalieri malvagi</a:t>
            </a: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magine correlat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85734"/>
            <a:ext cx="571504" cy="79324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7072330" y="1142990"/>
            <a:ext cx="178595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La strada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4" name="Picture 2" descr="Immagine correlat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"/>
            <a:ext cx="6643702" cy="514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magine correlat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56"/>
            <a:ext cx="6500858" cy="5160056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 l="47519" t="42655" r="48444" b="45496"/>
          <a:stretch>
            <a:fillRect/>
          </a:stretch>
        </p:blipFill>
        <p:spPr bwMode="auto">
          <a:xfrm>
            <a:off x="4929190" y="1500180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7143768" y="785800"/>
            <a:ext cx="178595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57422" y="42861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fumo appare dal camino</a:t>
            </a:r>
            <a:endParaRPr lang="it-IT" sz="24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l="51225" t="46667" r="44759" b="43809"/>
          <a:stretch>
            <a:fillRect/>
          </a:stretch>
        </p:blipFill>
        <p:spPr bwMode="auto">
          <a:xfrm>
            <a:off x="4929190" y="1571618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57158" y="3643320"/>
            <a:ext cx="3143272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21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OCR A Extended" pitchFamily="50" charset="0"/>
              </a:rPr>
              <a:t>Ciao </a:t>
            </a:r>
            <a:r>
              <a:rPr lang="it-IT" sz="1600" dirty="0" err="1" smtClean="0">
                <a:solidFill>
                  <a:schemeClr val="bg1"/>
                </a:solidFill>
                <a:latin typeface="OCR A Extended" pitchFamily="50" charset="0"/>
              </a:rPr>
              <a:t>Zelda</a:t>
            </a:r>
            <a:r>
              <a:rPr lang="it-IT" sz="1600" dirty="0" smtClean="0">
                <a:solidFill>
                  <a:schemeClr val="bg1"/>
                </a:solidFill>
                <a:latin typeface="OCR A Extended" pitchFamily="50" charset="0"/>
              </a:rPr>
              <a:t> ! Tu sei l’unica speranza per salvare il mondo dai mostri che occupano i castelli del mio mondo. Aiutaci e te ne saremo grati.</a:t>
            </a:r>
            <a:endParaRPr lang="it-IT" sz="16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64" y="4286262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OCR A Extended" pitchFamily="50" charset="0"/>
              </a:rPr>
              <a:t>Dovrai solo leggere le frasi per sconfiggere tutti i nemici.</a:t>
            </a:r>
            <a:endParaRPr lang="it-IT" sz="16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pic>
        <p:nvPicPr>
          <p:cNvPr id="9218" name="Picture 2" descr="Risultati immagini per legend of zelda"/>
          <p:cNvPicPr>
            <a:picLocks noChangeAspect="1" noChangeArrowheads="1"/>
          </p:cNvPicPr>
          <p:nvPr/>
        </p:nvPicPr>
        <p:blipFill>
          <a:blip r:embed="rId2"/>
          <a:srcRect b="11125"/>
          <a:stretch>
            <a:fillRect/>
          </a:stretch>
        </p:blipFill>
        <p:spPr bwMode="auto">
          <a:xfrm>
            <a:off x="0" y="0"/>
            <a:ext cx="9144000" cy="4000510"/>
          </a:xfrm>
          <a:prstGeom prst="rect">
            <a:avLst/>
          </a:prstGeom>
          <a:noFill/>
        </p:spPr>
      </p:pic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8" name="Picture 4" descr="Risultati immagini per dwarf bit game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2"/>
            <a:ext cx="603237" cy="603237"/>
          </a:xfrm>
          <a:prstGeom prst="rect">
            <a:avLst/>
          </a:prstGeom>
          <a:noFill/>
        </p:spPr>
      </p:pic>
      <p:pic>
        <p:nvPicPr>
          <p:cNvPr id="1030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90"/>
            <a:ext cx="785818" cy="785818"/>
          </a:xfrm>
          <a:prstGeom prst="rect">
            <a:avLst/>
          </a:prstGeom>
          <a:noFill/>
        </p:spPr>
      </p:pic>
      <p:pic>
        <p:nvPicPr>
          <p:cNvPr id="7" name="Picture 6" descr="Risultati immagini per dwarf bit gam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90"/>
            <a:ext cx="785818" cy="785818"/>
          </a:xfrm>
          <a:prstGeom prst="rect">
            <a:avLst/>
          </a:prstGeom>
          <a:noFill/>
        </p:spPr>
      </p:pic>
      <p:sp>
        <p:nvSpPr>
          <p:cNvPr id="10" name="Ovale 9"/>
          <p:cNvSpPr/>
          <p:nvPr/>
        </p:nvSpPr>
        <p:spPr>
          <a:xfrm>
            <a:off x="214282" y="4357700"/>
            <a:ext cx="714380" cy="64294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57158" y="4500576"/>
            <a:ext cx="357190" cy="35719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500298" y="392907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FORESTA NERA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3964E-6 C 0.00625 -0.00308 0.01094 -0.00802 0.01684 -0.01173 C 0.02135 -0.02346 0.02795 -0.03643 0.03385 -0.04631 C 0.03611 -0.05897 0.03889 -0.07101 0.04167 -0.08336 C 0.0441 -0.09385 0.04444 -0.10404 0.04809 -0.1133 C 0.05799 -0.16857 0.04531 -0.23001 0.0559 -0.28434 C 0.05694 -0.32016 0.05885 -0.3535 0.06372 -0.38808 C 0.06528 -0.3995 0.06615 -0.41679 0.07153 -0.42513 C 0.08177 -0.44118 0.08958 -0.43717 0.10399 -0.43902 C 0.11788 -0.44674 0.13663 -0.44365 0.15069 -0.43439 C 0.16771 -0.42328 0.15469 -0.43099 0.16892 -0.42266 C 0.17153 -0.42111 0.17674 -0.41803 0.17674 -0.41803 C 0.19566 -0.41988 0.19983 -0.41957 0.21441 -0.42729 C 0.21858 -0.43223 0.22049 -0.43871 0.22465 -0.44365 C 0.22656 -0.45353 0.22986 -0.46187 0.23247 -0.47113 C 0.23333 -0.47545 0.2342 -0.48039 0.23507 -0.48502 C 0.23559 -0.48749 0.23646 -0.49212 0.23646 -0.49212 C 0.2349 -0.49984 0.23368 -0.50602 0.23125 -0.51281 C 0.22344 -0.51034 0.22639 -0.5125 0.22205 -0.508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9" name="Fumetto 1 8"/>
          <p:cNvSpPr/>
          <p:nvPr/>
        </p:nvSpPr>
        <p:spPr>
          <a:xfrm>
            <a:off x="5929322" y="1285866"/>
            <a:ext cx="2500330" cy="928694"/>
          </a:xfrm>
          <a:prstGeom prst="wedgeRectCallout">
            <a:avLst>
              <a:gd name="adj1" fmla="val -12902"/>
              <a:gd name="adj2" fmla="val 12503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comincia !</a:t>
            </a: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35717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FORESTA NERA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Risultati immagini per zelda no background"/>
          <p:cNvPicPr>
            <a:picLocks noChangeAspect="1" noChangeArrowheads="1"/>
          </p:cNvPicPr>
          <p:nvPr/>
        </p:nvPicPr>
        <p:blipFill>
          <a:blip r:embed="rId4"/>
          <a:srcRect l="20588" t="25000" r="17647" b="22059"/>
          <a:stretch>
            <a:fillRect/>
          </a:stretch>
        </p:blipFill>
        <p:spPr bwMode="auto">
          <a:xfrm flipH="1">
            <a:off x="5929322" y="2571750"/>
            <a:ext cx="2928958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71736" y="214296"/>
            <a:ext cx="350046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71802" y="4286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mamma cucina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8194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29058" y="3414494"/>
            <a:ext cx="2071702" cy="1395620"/>
          </a:xfrm>
          <a:prstGeom prst="rect">
            <a:avLst/>
          </a:prstGeom>
          <a:noFill/>
        </p:spPr>
      </p:pic>
      <p:pic>
        <p:nvPicPr>
          <p:cNvPr id="13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29256" y="3357568"/>
            <a:ext cx="2071702" cy="1395620"/>
          </a:xfrm>
          <a:prstGeom prst="rect">
            <a:avLst/>
          </a:prstGeom>
          <a:noFill/>
        </p:spPr>
      </p:pic>
      <p:pic>
        <p:nvPicPr>
          <p:cNvPr id="15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00958" y="3286130"/>
            <a:ext cx="2071702" cy="1395620"/>
          </a:xfrm>
          <a:prstGeom prst="rect">
            <a:avLst/>
          </a:prstGeom>
          <a:noFill/>
        </p:spPr>
      </p:pic>
      <p:pic>
        <p:nvPicPr>
          <p:cNvPr id="16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572264" y="3571882"/>
            <a:ext cx="2757139" cy="1857370"/>
          </a:xfrm>
          <a:prstGeom prst="rect">
            <a:avLst/>
          </a:prstGeom>
          <a:noFill/>
        </p:spPr>
      </p:pic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2703E-6 C 0.00192 -0.02503 0.0099 -0.0448 0.01772 -0.06519 C 0.01928 -0.08527 0.02101 -0.10473 0.03282 -0.11276 C 0.03699 -0.11987 0.04133 -0.13377 0.04688 -0.13748 C 0.06546 -0.14953 0.0889 -0.15447 0.10886 -0.1554 C 0.17084 -0.15818 0.23299 -0.16003 0.29497 -0.16219 C 0.35105 -0.16806 0.32188 -0.16713 0.3823 -0.16435 C 0.38317 -0.16343 0.39029 -0.15787 0.39115 -0.1554 C 0.39445 -0.14489 0.39376 -0.12883 0.39619 -0.11709 C 0.40261 -0.08712 0.40713 -0.05654 0.4139 -0.02688 C 0.41407 -0.02317 0.41303 -0.01576 0.41511 -0.01576 C 0.41737 -0.01576 0.41754 -0.02287 0.41772 -0.02688 C 0.41997 -0.06488 0.41581 -0.11585 0.42657 -0.15323 C 0.42813 -0.16466 0.43143 -0.17177 0.43421 -0.18258 C 0.44081 -0.20915 0.44463 -0.22274 0.46077 -0.23201 C 0.4639 -0.23139 0.46737 -0.2317 0.47084 -0.22985 C 0.47674 -0.22676 0.47779 -0.22058 0.4823 -0.21409 C 0.4882 -0.20482 0.48681 -0.21378 0.49341 -0.19586 C 0.50035 -0.17795 0.5066 -0.15941 0.5165 -0.14644 C 0.51719 -0.14427 0.51772 -0.1418 0.51893 -0.13964 C 0.52119 -0.1347 0.52449 -0.1313 0.5264 -0.12605 C 0.52848 -0.1211 0.52935 -0.11493 0.5316 -0.11029 C 0.53282 -0.10751 0.53525 -0.10628 0.53664 -0.1035 C 0.54063 -0.09546 0.5441 -0.08434 0.54671 -0.07446 C 0.554 -0.10689 0.54827 -0.14211 0.55192 -0.17578 C 0.55417 -0.19741 0.55296 -0.20451 0.5632 -0.21409 C 0.56789 -0.21255 0.57275 -0.21224 0.57726 -0.20946 C 0.58265 -0.20637 0.59046 -0.18907 0.59619 -0.18258 C 0.60313 -0.16683 0.6106 -0.15601 0.61772 -0.13964 C 0.62067 -0.13284 0.62657 -0.11925 0.62657 -0.11925 C 0.62883 -0.1072 0.63369 -0.1001 0.63803 -0.09021 C 0.64167 -0.08187 0.64272 -0.07507 0.64688 -0.06766 C 0.65209 -0.08249 0.64654 -0.06488 0.65053 -0.08774 C 0.65279 -0.10071 0.65695 -0.11307 0.65956 -0.12605 C 0.66181 -0.13779 0.66216 -0.152 0.6632 -0.16435 C 0.66442 -0.17918 0.66216 -0.2005 0.66963 -0.20946 C 0.67813 -0.20791 0.68664 -0.2076 0.69497 -0.20482 C 0.7007 -0.20297 0.70782 -0.1937 0.71268 -0.18907 C 0.72848 -0.17393 0.7441 -0.15818 0.75956 -0.1418 C 0.77258 -0.12821 0.78282 -0.10288 0.7974 -0.09454 C 0.80799 -0.076 0.80417 -0.0828 0.80886 -0.07446 " pathEditMode="relative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71736" y="214296"/>
            <a:ext cx="350046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71802" y="4286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carro è di legno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8194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00430" y="3571882"/>
            <a:ext cx="2071702" cy="1395620"/>
          </a:xfrm>
          <a:prstGeom prst="rect">
            <a:avLst/>
          </a:prstGeom>
          <a:noFill/>
        </p:spPr>
      </p:pic>
      <p:pic>
        <p:nvPicPr>
          <p:cNvPr id="13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6314" y="3429006"/>
            <a:ext cx="2071702" cy="1395620"/>
          </a:xfrm>
          <a:prstGeom prst="rect">
            <a:avLst/>
          </a:prstGeom>
          <a:noFill/>
        </p:spPr>
      </p:pic>
      <p:pic>
        <p:nvPicPr>
          <p:cNvPr id="15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29388" y="3429006"/>
            <a:ext cx="2071702" cy="1395620"/>
          </a:xfrm>
          <a:prstGeom prst="rect">
            <a:avLst/>
          </a:prstGeom>
          <a:noFill/>
        </p:spPr>
      </p:pic>
      <p:pic>
        <p:nvPicPr>
          <p:cNvPr id="16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86644" y="3500444"/>
            <a:ext cx="2757139" cy="1857370"/>
          </a:xfrm>
          <a:prstGeom prst="rect">
            <a:avLst/>
          </a:prstGeom>
          <a:noFill/>
        </p:spPr>
      </p:pic>
      <p:pic>
        <p:nvPicPr>
          <p:cNvPr id="14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857502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786064"/>
            <a:ext cx="1905000" cy="1905000"/>
          </a:xfrm>
          <a:prstGeom prst="rect">
            <a:avLst/>
          </a:prstGeom>
          <a:noFill/>
        </p:spPr>
      </p:pic>
      <p:pic>
        <p:nvPicPr>
          <p:cNvPr id="18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643188"/>
            <a:ext cx="1905000" cy="1905000"/>
          </a:xfrm>
          <a:prstGeom prst="rect">
            <a:avLst/>
          </a:prstGeom>
          <a:noFill/>
        </p:spPr>
      </p:pic>
      <p:pic>
        <p:nvPicPr>
          <p:cNvPr id="19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071816"/>
            <a:ext cx="1905000" cy="1905000"/>
          </a:xfrm>
          <a:prstGeom prst="rect">
            <a:avLst/>
          </a:prstGeom>
          <a:noFill/>
        </p:spPr>
      </p:pic>
      <p:pic>
        <p:nvPicPr>
          <p:cNvPr id="20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2703E-6 C 0.00192 -0.02503 0.0099 -0.0448 0.01772 -0.06519 C 0.01928 -0.08527 0.02101 -0.10473 0.03282 -0.11276 C 0.03699 -0.11987 0.04133 -0.13377 0.04688 -0.13748 C 0.06546 -0.14953 0.0889 -0.15447 0.10886 -0.1554 C 0.17084 -0.15818 0.23299 -0.16003 0.29497 -0.16219 C 0.35105 -0.16806 0.32188 -0.16713 0.3823 -0.16435 C 0.38317 -0.16343 0.39029 -0.15787 0.39115 -0.1554 C 0.39445 -0.14489 0.39376 -0.12883 0.39619 -0.11709 C 0.40261 -0.08712 0.40713 -0.05654 0.4139 -0.02688 C 0.41407 -0.02317 0.41303 -0.01576 0.41511 -0.01576 C 0.41737 -0.01576 0.41754 -0.02287 0.41772 -0.02688 C 0.41997 -0.06488 0.41581 -0.11585 0.42657 -0.15323 C 0.42813 -0.16466 0.43143 -0.17177 0.43421 -0.18258 C 0.44081 -0.20915 0.44463 -0.22274 0.46077 -0.23201 C 0.4639 -0.23139 0.46737 -0.2317 0.47084 -0.22985 C 0.47674 -0.22676 0.47779 -0.22058 0.4823 -0.21409 C 0.4882 -0.20482 0.48681 -0.21378 0.49341 -0.19586 C 0.50035 -0.17795 0.5066 -0.15941 0.5165 -0.14644 C 0.51719 -0.14427 0.51772 -0.1418 0.51893 -0.13964 C 0.52119 -0.1347 0.52449 -0.1313 0.5264 -0.12605 C 0.52848 -0.1211 0.52935 -0.11493 0.5316 -0.11029 C 0.53282 -0.10751 0.53525 -0.10628 0.53664 -0.1035 C 0.54063 -0.09546 0.5441 -0.08434 0.54671 -0.07446 C 0.554 -0.10689 0.54827 -0.14211 0.55192 -0.17578 C 0.55417 -0.19741 0.55296 -0.20451 0.5632 -0.21409 C 0.56789 -0.21255 0.57275 -0.21224 0.57726 -0.20946 C 0.58265 -0.20637 0.59046 -0.18907 0.59619 -0.18258 C 0.60313 -0.16683 0.6106 -0.15601 0.61772 -0.13964 C 0.62067 -0.13284 0.62657 -0.11925 0.62657 -0.11925 C 0.62883 -0.1072 0.63369 -0.1001 0.63803 -0.09021 C 0.64167 -0.08187 0.64272 -0.07507 0.64688 -0.06766 C 0.65209 -0.08249 0.64654 -0.06488 0.65053 -0.08774 C 0.65279 -0.10071 0.65695 -0.11307 0.65956 -0.12605 C 0.66181 -0.13779 0.66216 -0.152 0.6632 -0.16435 C 0.66442 -0.17918 0.66216 -0.2005 0.66963 -0.20946 C 0.67813 -0.20791 0.68664 -0.2076 0.69497 -0.20482 C 0.7007 -0.20297 0.70782 -0.1937 0.71268 -0.18907 C 0.72848 -0.17393 0.7441 -0.15818 0.75956 -0.1418 C 0.77258 -0.12821 0.78282 -0.10288 0.7974 -0.09454 C 0.80799 -0.076 0.80417 -0.0828 0.80886 -0.07446 " pathEditMode="relative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71736" y="214296"/>
            <a:ext cx="350046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86050" y="42861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prete benedice i fedeli</a:t>
            </a:r>
            <a:endParaRPr lang="it-IT" sz="2400" dirty="0"/>
          </a:p>
        </p:txBody>
      </p:sp>
      <p:pic>
        <p:nvPicPr>
          <p:cNvPr id="20484" name="Picture 4" descr="Risultati immagini per pixel sword shu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20"/>
            <a:ext cx="2142130" cy="1309678"/>
          </a:xfrm>
          <a:prstGeom prst="rect">
            <a:avLst/>
          </a:prstGeom>
          <a:noFill/>
        </p:spPr>
      </p:pic>
      <p:pic>
        <p:nvPicPr>
          <p:cNvPr id="13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86116" y="3286130"/>
            <a:ext cx="2757138" cy="1857370"/>
          </a:xfrm>
          <a:prstGeom prst="rect">
            <a:avLst/>
          </a:prstGeom>
          <a:noFill/>
        </p:spPr>
      </p:pic>
      <p:pic>
        <p:nvPicPr>
          <p:cNvPr id="15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3357568"/>
            <a:ext cx="2071702" cy="1395620"/>
          </a:xfrm>
          <a:prstGeom prst="rect">
            <a:avLst/>
          </a:prstGeom>
          <a:noFill/>
        </p:spPr>
      </p:pic>
      <p:pic>
        <p:nvPicPr>
          <p:cNvPr id="16" name="Picture 2" descr="Risultati immagini per pixel sprite enemies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86710" y="3429006"/>
            <a:ext cx="2014825" cy="1357304"/>
          </a:xfrm>
          <a:prstGeom prst="rect">
            <a:avLst/>
          </a:prstGeom>
          <a:noFill/>
        </p:spPr>
      </p:pic>
      <p:pic>
        <p:nvPicPr>
          <p:cNvPr id="14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857502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786064"/>
            <a:ext cx="1905000" cy="1905000"/>
          </a:xfrm>
          <a:prstGeom prst="rect">
            <a:avLst/>
          </a:prstGeom>
          <a:noFill/>
        </p:spPr>
      </p:pic>
      <p:pic>
        <p:nvPicPr>
          <p:cNvPr id="18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643188"/>
            <a:ext cx="1905000" cy="1905000"/>
          </a:xfrm>
          <a:prstGeom prst="rect">
            <a:avLst/>
          </a:prstGeom>
          <a:noFill/>
        </p:spPr>
      </p:pic>
      <p:pic>
        <p:nvPicPr>
          <p:cNvPr id="19" name="Picture 4" descr="Immagine correlat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071816"/>
            <a:ext cx="1905000" cy="1905000"/>
          </a:xfrm>
          <a:prstGeom prst="rect">
            <a:avLst/>
          </a:prstGeom>
          <a:noFill/>
        </p:spPr>
      </p:pic>
      <p:sp>
        <p:nvSpPr>
          <p:cNvPr id="20" name="Titolo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" name="Picture 2" descr="Risultati immagini per zelda pixel art no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14296"/>
            <a:ext cx="8758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2703E-6 C 0.00192 -0.02503 0.0099 -0.0448 0.01772 -0.06519 C 0.01928 -0.08527 0.02101 -0.10473 0.03282 -0.11276 C 0.03699 -0.11987 0.04133 -0.13377 0.04688 -0.13748 C 0.06546 -0.14953 0.0889 -0.15447 0.10886 -0.1554 C 0.17084 -0.15818 0.23299 -0.16003 0.29497 -0.16219 C 0.35105 -0.16806 0.32188 -0.16713 0.3823 -0.16435 C 0.38317 -0.16343 0.39029 -0.15787 0.39115 -0.1554 C 0.39445 -0.14489 0.39376 -0.12883 0.39619 -0.11709 C 0.40261 -0.08712 0.40713 -0.05654 0.4139 -0.02688 C 0.41407 -0.02317 0.41303 -0.01576 0.41511 -0.01576 C 0.41737 -0.01576 0.41754 -0.02287 0.41772 -0.02688 C 0.41997 -0.06488 0.41581 -0.11585 0.42657 -0.15323 C 0.42813 -0.16466 0.43143 -0.17177 0.43421 -0.18258 C 0.44081 -0.20915 0.44463 -0.22274 0.46077 -0.23201 C 0.4639 -0.23139 0.46737 -0.2317 0.47084 -0.22985 C 0.47674 -0.22676 0.47779 -0.22058 0.4823 -0.21409 C 0.4882 -0.20482 0.48681 -0.21378 0.49341 -0.19586 C 0.50035 -0.17795 0.5066 -0.15941 0.5165 -0.14644 C 0.51719 -0.14427 0.51772 -0.1418 0.51893 -0.13964 C 0.52119 -0.1347 0.52449 -0.1313 0.5264 -0.12605 C 0.52848 -0.1211 0.52935 -0.11493 0.5316 -0.11029 C 0.53282 -0.10751 0.53525 -0.10628 0.53664 -0.1035 C 0.54063 -0.09546 0.5441 -0.08434 0.54671 -0.07446 C 0.554 -0.10689 0.54827 -0.14211 0.55192 -0.17578 C 0.55417 -0.19741 0.55296 -0.20451 0.5632 -0.21409 C 0.56789 -0.21255 0.57275 -0.21224 0.57726 -0.20946 C 0.58265 -0.20637 0.59046 -0.18907 0.59619 -0.18258 C 0.60313 -0.16683 0.6106 -0.15601 0.61772 -0.13964 C 0.62067 -0.13284 0.62657 -0.11925 0.62657 -0.11925 C 0.62883 -0.1072 0.63369 -0.1001 0.63803 -0.09021 C 0.64167 -0.08187 0.64272 -0.07507 0.64688 -0.06766 C 0.65209 -0.08249 0.64654 -0.06488 0.65053 -0.08774 C 0.65279 -0.10071 0.65695 -0.11307 0.65956 -0.12605 C 0.66181 -0.13779 0.66216 -0.152 0.6632 -0.16435 C 0.66442 -0.17918 0.66216 -0.2005 0.66963 -0.20946 C 0.67813 -0.20791 0.68664 -0.2076 0.69497 -0.20482 C 0.7007 -0.20297 0.70782 -0.1937 0.71268 -0.18907 C 0.72848 -0.17393 0.7441 -0.15818 0.75956 -0.1418 C 0.77258 -0.12821 0.78282 -0.10288 0.7974 -0.09454 C 0.80799 -0.076 0.80417 -0.0828 0.80886 -0.07446 " pathEditMode="relative" ptsTypes="ffffffffffffffffffffffffffffffffffffffff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9" name="Fumetto 1 8"/>
          <p:cNvSpPr/>
          <p:nvPr/>
        </p:nvSpPr>
        <p:spPr>
          <a:xfrm>
            <a:off x="5929322" y="1285866"/>
            <a:ext cx="2500330" cy="928694"/>
          </a:xfrm>
          <a:prstGeom prst="wedgeRectCallout">
            <a:avLst>
              <a:gd name="adj1" fmla="val -62323"/>
              <a:gd name="adj2" fmla="val 11306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gioco si </a:t>
            </a:r>
            <a:r>
              <a:rPr lang="it-IT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 duro !</a:t>
            </a: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isultati immagini per zelda no background"/>
          <p:cNvPicPr>
            <a:picLocks noChangeAspect="1" noChangeArrowheads="1"/>
          </p:cNvPicPr>
          <p:nvPr/>
        </p:nvPicPr>
        <p:blipFill>
          <a:blip r:embed="rId4"/>
          <a:srcRect l="20588" t="25000" r="17647" b="22059"/>
          <a:stretch>
            <a:fillRect/>
          </a:stretch>
        </p:blipFill>
        <p:spPr bwMode="auto">
          <a:xfrm>
            <a:off x="3571868" y="2571750"/>
            <a:ext cx="2857520" cy="257175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57158" y="285734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CASTELLO di LOTOR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194</Words>
  <Application>Microsoft Office PowerPoint</Application>
  <PresentationFormat>Presentazione su schermo (16:9)</PresentationFormat>
  <Paragraphs>33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46</cp:revision>
  <dcterms:created xsi:type="dcterms:W3CDTF">2019-07-18T12:30:23Z</dcterms:created>
  <dcterms:modified xsi:type="dcterms:W3CDTF">2019-08-04T12:58:35Z</dcterms:modified>
</cp:coreProperties>
</file>