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7" r:id="rId13"/>
    <p:sldId id="266" r:id="rId14"/>
    <p:sldId id="269" r:id="rId15"/>
    <p:sldId id="270" r:id="rId16"/>
    <p:sldId id="277" r:id="rId17"/>
    <p:sldId id="273" r:id="rId18"/>
    <p:sldId id="271" r:id="rId19"/>
    <p:sldId id="276" r:id="rId20"/>
    <p:sldId id="296" r:id="rId21"/>
    <p:sldId id="297" r:id="rId22"/>
    <p:sldId id="298" r:id="rId23"/>
    <p:sldId id="275" r:id="rId24"/>
    <p:sldId id="274" r:id="rId25"/>
    <p:sldId id="278" r:id="rId26"/>
    <p:sldId id="272" r:id="rId27"/>
    <p:sldId id="281" r:id="rId28"/>
    <p:sldId id="280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3" r:id="rId37"/>
    <p:sldId id="290" r:id="rId38"/>
    <p:sldId id="294" r:id="rId39"/>
    <p:sldId id="295" r:id="rId40"/>
    <p:sldId id="291" r:id="rId41"/>
    <p:sldId id="292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6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87" autoAdjust="0"/>
  </p:normalViewPr>
  <p:slideViewPr>
    <p:cSldViewPr>
      <p:cViewPr>
        <p:scale>
          <a:sx n="80" d="100"/>
          <a:sy n="80" d="100"/>
        </p:scale>
        <p:origin x="-46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2E5A-48B2-4A7D-AB38-B0A00F7CE5A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53C2-C692-4924-8E06-7D492CC30B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54B-2B35-4623-8BCB-A8C47F32F457}" type="datetimeFigureOut">
              <a:rPr lang="it-IT" smtClean="0"/>
              <a:pPr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7939-78B9-4FB8-954B-7D7788FE683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tente\Downloads\Nordic%20Folk%20Music%20-%20Norse%20Land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26.xml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glietta dei guerrieri dei vichinghi stampata | Vettore Gra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190" cy="4071942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00034" y="5214950"/>
            <a:ext cx="4429156" cy="1357298"/>
          </a:xfrm>
        </p:spPr>
        <p:txBody>
          <a:bodyPr>
            <a:noAutofit/>
          </a:bodyPr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Training di attenzione visiva e memoria verbale di non parole</a:t>
            </a:r>
          </a:p>
          <a:p>
            <a:pPr algn="l"/>
            <a:r>
              <a:rPr lang="it-IT" sz="2000" dirty="0">
                <a:solidFill>
                  <a:schemeClr val="tx1"/>
                </a:solidFill>
              </a:rPr>
              <a:t>d</a:t>
            </a:r>
            <a:r>
              <a:rPr lang="it-IT" sz="2000" dirty="0" smtClean="0">
                <a:solidFill>
                  <a:schemeClr val="tx1"/>
                </a:solidFill>
              </a:rPr>
              <a:t>i Giulio </a:t>
            </a:r>
            <a:r>
              <a:rPr lang="it-IT" sz="2000" dirty="0" err="1" smtClean="0">
                <a:solidFill>
                  <a:schemeClr val="tx1"/>
                </a:solidFill>
              </a:rPr>
              <a:t>Monciatti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4071942"/>
            <a:ext cx="9144000" cy="10001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5720" y="4286256"/>
            <a:ext cx="7772400" cy="785818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rgbClr val="FFC000"/>
                </a:solidFill>
                <a:latin typeface="Aniron" pitchFamily="2" charset="0"/>
              </a:rPr>
              <a:t>I VICHINGHI</a:t>
            </a:r>
            <a:endParaRPr lang="it-IT" dirty="0">
              <a:solidFill>
                <a:srgbClr val="FFC000"/>
              </a:solidFill>
              <a:latin typeface="Aniron" pitchFamily="2" charset="0"/>
            </a:endParaRPr>
          </a:p>
        </p:txBody>
      </p:sp>
      <p:pic>
        <p:nvPicPr>
          <p:cNvPr id="37890" name="Picture 2" descr="Viking Warrior Vettoriali, Illustrazioni E Clipart"/>
          <p:cNvPicPr>
            <a:picLocks noChangeAspect="1" noChangeArrowheads="1"/>
          </p:cNvPicPr>
          <p:nvPr/>
        </p:nvPicPr>
        <p:blipFill>
          <a:blip r:embed="rId5"/>
          <a:srcRect b="37814"/>
          <a:stretch>
            <a:fillRect/>
          </a:stretch>
        </p:blipFill>
        <p:spPr bwMode="auto">
          <a:xfrm>
            <a:off x="5643570" y="5164961"/>
            <a:ext cx="3500430" cy="1693039"/>
          </a:xfrm>
          <a:prstGeom prst="rect">
            <a:avLst/>
          </a:prstGeom>
          <a:noFill/>
        </p:spPr>
      </p:pic>
      <p:pic>
        <p:nvPicPr>
          <p:cNvPr id="9" name="Nordic Folk Music - Norse Lan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7863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ghemlin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ubbe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t="63921" r="36615"/>
          <a:stretch>
            <a:fillRect/>
          </a:stretch>
        </p:blipFill>
        <p:spPr bwMode="auto">
          <a:xfrm>
            <a:off x="642910" y="3214686"/>
            <a:ext cx="4929222" cy="3155334"/>
          </a:xfrm>
          <a:prstGeom prst="rect">
            <a:avLst/>
          </a:prstGeom>
          <a:noFill/>
        </p:spPr>
      </p:pic>
      <p:pic>
        <p:nvPicPr>
          <p:cNvPr id="19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l="62466" t="63921"/>
          <a:stretch>
            <a:fillRect/>
          </a:stretch>
        </p:blipFill>
        <p:spPr bwMode="auto">
          <a:xfrm>
            <a:off x="5929322" y="3214686"/>
            <a:ext cx="2918841" cy="3155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1071538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ubbe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biorn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t="63921" r="63255"/>
          <a:stretch>
            <a:fillRect/>
          </a:stretch>
        </p:blipFill>
        <p:spPr bwMode="auto">
          <a:xfrm>
            <a:off x="3214678" y="3357562"/>
            <a:ext cx="2857520" cy="3155334"/>
          </a:xfrm>
          <a:prstGeom prst="rect">
            <a:avLst/>
          </a:prstGeom>
          <a:noFill/>
        </p:spPr>
      </p:pic>
      <p:pic>
        <p:nvPicPr>
          <p:cNvPr id="20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3"/>
          <a:srcRect t="15441" r="51613" b="6249"/>
          <a:stretch>
            <a:fillRect/>
          </a:stretch>
        </p:blipFill>
        <p:spPr bwMode="auto">
          <a:xfrm>
            <a:off x="642910" y="3357562"/>
            <a:ext cx="2428892" cy="2893239"/>
          </a:xfrm>
          <a:prstGeom prst="rect">
            <a:avLst/>
          </a:prstGeom>
          <a:noFill/>
        </p:spPr>
      </p:pic>
      <p:pic>
        <p:nvPicPr>
          <p:cNvPr id="21" name="Picture 6" descr="Strong viking warrior character with sword and Vector Image"/>
          <p:cNvPicPr>
            <a:picLocks noChangeAspect="1" noChangeArrowheads="1"/>
          </p:cNvPicPr>
          <p:nvPr/>
        </p:nvPicPr>
        <p:blipFill>
          <a:blip r:embed="rId4"/>
          <a:srcRect l="17857" t="15022" r="12946" b="16692"/>
          <a:stretch>
            <a:fillRect/>
          </a:stretch>
        </p:blipFill>
        <p:spPr bwMode="auto">
          <a:xfrm>
            <a:off x="6357950" y="3643314"/>
            <a:ext cx="2357454" cy="250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ubbe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biorn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t="63921" r="63255"/>
          <a:stretch>
            <a:fillRect/>
          </a:stretch>
        </p:blipFill>
        <p:spPr bwMode="auto">
          <a:xfrm>
            <a:off x="357158" y="3286124"/>
            <a:ext cx="2857520" cy="3155334"/>
          </a:xfrm>
          <a:prstGeom prst="rect">
            <a:avLst/>
          </a:prstGeom>
          <a:noFill/>
        </p:spPr>
      </p:pic>
      <p:pic>
        <p:nvPicPr>
          <p:cNvPr id="20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3"/>
          <a:srcRect t="15441" r="51613" b="6249"/>
          <a:stretch>
            <a:fillRect/>
          </a:stretch>
        </p:blipFill>
        <p:spPr bwMode="auto">
          <a:xfrm>
            <a:off x="3428992" y="3429000"/>
            <a:ext cx="2428892" cy="2893239"/>
          </a:xfrm>
          <a:prstGeom prst="rect">
            <a:avLst/>
          </a:prstGeom>
          <a:noFill/>
        </p:spPr>
      </p:pic>
      <p:pic>
        <p:nvPicPr>
          <p:cNvPr id="21" name="Picture 6" descr="Strong viking warrior character with sword and Vector Image"/>
          <p:cNvPicPr>
            <a:picLocks noChangeAspect="1" noChangeArrowheads="1"/>
          </p:cNvPicPr>
          <p:nvPr/>
        </p:nvPicPr>
        <p:blipFill>
          <a:blip r:embed="rId4"/>
          <a:srcRect l="17857" t="15022" r="12946" b="16692"/>
          <a:stretch>
            <a:fillRect/>
          </a:stretch>
        </p:blipFill>
        <p:spPr bwMode="auto">
          <a:xfrm>
            <a:off x="6357950" y="3643314"/>
            <a:ext cx="2357454" cy="250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643042" y="785794"/>
            <a:ext cx="6400800" cy="1928826"/>
          </a:xfrm>
        </p:spPr>
        <p:txBody>
          <a:bodyPr/>
          <a:lstStyle/>
          <a:p>
            <a:r>
              <a:rPr lang="it-IT" dirty="0" smtClean="0">
                <a:latin typeface="Aniron" pitchFamily="2" charset="0"/>
              </a:rPr>
              <a:t>LA CAPANNA </a:t>
            </a:r>
            <a:r>
              <a:rPr lang="it-IT" dirty="0" err="1" smtClean="0">
                <a:latin typeface="Aniron" pitchFamily="2" charset="0"/>
              </a:rPr>
              <a:t>DI</a:t>
            </a:r>
            <a:r>
              <a:rPr lang="it-IT" dirty="0" smtClean="0">
                <a:latin typeface="Aniron" pitchFamily="2" charset="0"/>
              </a:rPr>
              <a:t> FREIA</a:t>
            </a:r>
            <a:endParaRPr lang="it-IT" dirty="0">
              <a:latin typeface="Aniron" pitchFamily="2" charset="0"/>
            </a:endParaRPr>
          </a:p>
        </p:txBody>
      </p:sp>
      <p:pic>
        <p:nvPicPr>
          <p:cNvPr id="23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2"/>
          <a:srcRect r="70732" b="25718"/>
          <a:stretch>
            <a:fillRect/>
          </a:stretch>
        </p:blipFill>
        <p:spPr bwMode="auto">
          <a:xfrm>
            <a:off x="928662" y="2613393"/>
            <a:ext cx="3286148" cy="424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8" name="Picture 2" descr="Medieval Elements Pack - Vector Download"/>
          <p:cNvPicPr>
            <a:picLocks noChangeAspect="1" noChangeArrowheads="1"/>
          </p:cNvPicPr>
          <p:nvPr/>
        </p:nvPicPr>
        <p:blipFill>
          <a:blip r:embed="rId4"/>
          <a:srcRect r="46116" b="6391"/>
          <a:stretch>
            <a:fillRect/>
          </a:stretch>
        </p:blipFill>
        <p:spPr bwMode="auto">
          <a:xfrm>
            <a:off x="2786050" y="1643050"/>
            <a:ext cx="29908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Quali immagini mancano??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8" name="Picture 2" descr="Medieval Elements Pack - Vector Download"/>
          <p:cNvPicPr>
            <a:picLocks noChangeAspect="1" noChangeArrowheads="1"/>
          </p:cNvPicPr>
          <p:nvPr/>
        </p:nvPicPr>
        <p:blipFill>
          <a:blip r:embed="rId4"/>
          <a:srcRect r="46116" b="6391"/>
          <a:stretch>
            <a:fillRect/>
          </a:stretch>
        </p:blipFill>
        <p:spPr bwMode="auto">
          <a:xfrm>
            <a:off x="2786050" y="1643050"/>
            <a:ext cx="2990872" cy="442915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286116" y="1857364"/>
            <a:ext cx="100013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429124" y="5072074"/>
            <a:ext cx="12144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643042" y="785794"/>
            <a:ext cx="6400800" cy="1752600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latin typeface="Aniron" pitchFamily="2" charset="0"/>
              </a:rPr>
              <a:t>BENE</a:t>
            </a:r>
            <a:r>
              <a:rPr lang="it-IT" sz="11500" b="1" dirty="0" smtClean="0">
                <a:latin typeface="Bradley Hand ITC" pitchFamily="66" charset="0"/>
              </a:rPr>
              <a:t> !!</a:t>
            </a:r>
            <a:endParaRPr lang="it-IT" sz="11500" b="1" dirty="0">
              <a:latin typeface="Bradley Hand ITC" pitchFamily="66" charset="0"/>
            </a:endParaRPr>
          </a:p>
        </p:txBody>
      </p:sp>
      <p:pic>
        <p:nvPicPr>
          <p:cNvPr id="23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2"/>
          <a:srcRect r="70732" b="25718"/>
          <a:stretch>
            <a:fillRect/>
          </a:stretch>
        </p:blipFill>
        <p:spPr bwMode="auto">
          <a:xfrm>
            <a:off x="928662" y="2613393"/>
            <a:ext cx="3286148" cy="424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Cosa manca ?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2071670" y="3571876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643438" y="3500438"/>
            <a:ext cx="12144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643042" y="785794"/>
            <a:ext cx="6400800" cy="1752600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atin typeface="Aniron" pitchFamily="2" charset="0"/>
              </a:rPr>
              <a:t>BENE !!</a:t>
            </a:r>
            <a:endParaRPr lang="it-IT" sz="6000" b="1" dirty="0">
              <a:latin typeface="Aniron" pitchFamily="2" charset="0"/>
            </a:endParaRPr>
          </a:p>
        </p:txBody>
      </p:sp>
      <p:pic>
        <p:nvPicPr>
          <p:cNvPr id="23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2"/>
          <a:srcRect r="70732" b="25718"/>
          <a:stretch>
            <a:fillRect/>
          </a:stretch>
        </p:blipFill>
        <p:spPr bwMode="auto">
          <a:xfrm>
            <a:off x="928662" y="2613393"/>
            <a:ext cx="3286148" cy="424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hlinkClick r:id="" action="ppaction://hlinkshowjump?jump=nextslide" highlightClick="1">
              <a:snd r:embed="rId3" name="click.wav" builtIn="1"/>
            </a:hlinkClick>
          </p:cNvPr>
          <p:cNvSpPr/>
          <p:nvPr/>
        </p:nvSpPr>
        <p:spPr>
          <a:xfrm>
            <a:off x="428596" y="1500174"/>
            <a:ext cx="8001056" cy="15716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hlinkClick r:id="rId5" action="ppaction://hlinksldjump" highlightClick="1">
              <a:snd r:embed="rId3" name="click.wav" builtIn="1"/>
            </a:hlinkClick>
          </p:cNvPr>
          <p:cNvSpPr/>
          <p:nvPr/>
        </p:nvSpPr>
        <p:spPr>
          <a:xfrm>
            <a:off x="428596" y="3214686"/>
            <a:ext cx="8001056" cy="15716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hlinkClick r:id="rId6" action="ppaction://hlinksldjump" highlightClick="1">
              <a:snd r:embed="rId3" name="click.wav" builtIn="1"/>
            </a:hlinkClick>
          </p:cNvPr>
          <p:cNvSpPr/>
          <p:nvPr/>
        </p:nvSpPr>
        <p:spPr>
          <a:xfrm>
            <a:off x="428596" y="4929198"/>
            <a:ext cx="8001056" cy="15716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774" name="Picture 6" descr="Viking Warrior Vettoriali, Illustrazioni E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785926"/>
            <a:ext cx="1500198" cy="1166820"/>
          </a:xfrm>
          <a:prstGeom prst="rect">
            <a:avLst/>
          </a:prstGeom>
          <a:noFill/>
        </p:spPr>
      </p:pic>
      <p:pic>
        <p:nvPicPr>
          <p:cNvPr id="10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8"/>
          <a:srcRect l="70714" t="18367" b="43367"/>
          <a:stretch>
            <a:fillRect/>
          </a:stretch>
        </p:blipFill>
        <p:spPr bwMode="auto">
          <a:xfrm>
            <a:off x="6715140" y="3357562"/>
            <a:ext cx="1369123" cy="128614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857224" y="192880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niron" pitchFamily="2" charset="0"/>
              </a:rPr>
              <a:t>Indovina in vichingo</a:t>
            </a:r>
            <a:endParaRPr lang="it-IT" sz="1200" dirty="0">
              <a:solidFill>
                <a:schemeClr val="bg1"/>
              </a:solidFill>
              <a:latin typeface="Aniron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5786" y="378619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niron" pitchFamily="2" charset="0"/>
              </a:rPr>
              <a:t>Lo scudo di </a:t>
            </a:r>
            <a:r>
              <a:rPr lang="it-IT" sz="2400" dirty="0" err="1" smtClean="0">
                <a:solidFill>
                  <a:schemeClr val="bg1"/>
                </a:solidFill>
                <a:latin typeface="Aniron" pitchFamily="2" charset="0"/>
              </a:rPr>
              <a:t>Horin</a:t>
            </a:r>
            <a:endParaRPr lang="it-IT" sz="1200" dirty="0">
              <a:solidFill>
                <a:schemeClr val="bg1"/>
              </a:solidFill>
              <a:latin typeface="Aniron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4348" y="550070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niron" pitchFamily="2" charset="0"/>
              </a:rPr>
              <a:t>La casa di </a:t>
            </a:r>
            <a:r>
              <a:rPr lang="it-IT" sz="2400" dirty="0" err="1" smtClean="0">
                <a:solidFill>
                  <a:schemeClr val="bg1"/>
                </a:solidFill>
                <a:latin typeface="Aniron" pitchFamily="2" charset="0"/>
              </a:rPr>
              <a:t>Freia</a:t>
            </a:r>
            <a:endParaRPr lang="it-IT" sz="1200" dirty="0">
              <a:solidFill>
                <a:schemeClr val="bg1"/>
              </a:solidFill>
              <a:latin typeface="Aniron" pitchFamily="2" charset="0"/>
            </a:endParaRPr>
          </a:p>
        </p:txBody>
      </p:sp>
      <p:pic>
        <p:nvPicPr>
          <p:cNvPr id="14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9"/>
          <a:srcRect r="76458" b="52493"/>
          <a:stretch>
            <a:fillRect/>
          </a:stretch>
        </p:blipFill>
        <p:spPr bwMode="auto">
          <a:xfrm>
            <a:off x="6715140" y="5072074"/>
            <a:ext cx="1285884" cy="1283953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3357554" y="428604"/>
            <a:ext cx="2428892" cy="6429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643306" y="50004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Aniron" pitchFamily="2" charset="0"/>
              </a:rPr>
              <a:t>Menù</a:t>
            </a:r>
            <a:endParaRPr lang="it-IT" sz="1400" dirty="0">
              <a:solidFill>
                <a:schemeClr val="bg1"/>
              </a:solidFill>
              <a:latin typeface="Aniro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357554" y="2214554"/>
            <a:ext cx="12144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72198" y="2143116"/>
            <a:ext cx="12144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643042" y="785794"/>
            <a:ext cx="6400800" cy="1752600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atin typeface="Aniron" pitchFamily="2" charset="0"/>
              </a:rPr>
              <a:t>MOLTO BENE </a:t>
            </a:r>
            <a:r>
              <a:rPr lang="it-IT" sz="6000" b="1" dirty="0" smtClean="0">
                <a:latin typeface="Aniron" pitchFamily="2" charset="0"/>
              </a:rPr>
              <a:t>!!</a:t>
            </a:r>
            <a:endParaRPr lang="it-IT" sz="6000" b="1" dirty="0">
              <a:latin typeface="Aniron" pitchFamily="2" charset="0"/>
            </a:endParaRPr>
          </a:p>
        </p:txBody>
      </p:sp>
      <p:pic>
        <p:nvPicPr>
          <p:cNvPr id="23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2"/>
          <a:srcRect r="70732" b="25718"/>
          <a:stretch>
            <a:fillRect/>
          </a:stretch>
        </p:blipFill>
        <p:spPr bwMode="auto">
          <a:xfrm>
            <a:off x="928662" y="2613393"/>
            <a:ext cx="3286148" cy="424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 flipH="1">
            <a:off x="0" y="1071546"/>
            <a:ext cx="1571604" cy="5786454"/>
          </a:xfrm>
          <a:prstGeom prst="rect">
            <a:avLst/>
          </a:prstGeom>
          <a:noFill/>
        </p:spPr>
      </p:pic>
      <p:sp>
        <p:nvSpPr>
          <p:cNvPr id="19" name="Sottotitolo 2"/>
          <p:cNvSpPr>
            <a:spLocks noGrp="1"/>
          </p:cNvSpPr>
          <p:nvPr>
            <p:ph type="subTitle" idx="1"/>
          </p:nvPr>
        </p:nvSpPr>
        <p:spPr>
          <a:xfrm>
            <a:off x="1428728" y="285728"/>
            <a:ext cx="6400800" cy="1357298"/>
          </a:xfrm>
        </p:spPr>
        <p:txBody>
          <a:bodyPr>
            <a:normAutofit/>
          </a:bodyPr>
          <a:lstStyle/>
          <a:p>
            <a:r>
              <a:rPr lang="it-IT" dirty="0" smtClean="0"/>
              <a:t>Indovina cosa manca nella capanna di </a:t>
            </a:r>
            <a:r>
              <a:rPr lang="it-IT" dirty="0" err="1" smtClean="0"/>
              <a:t>Freia</a:t>
            </a:r>
            <a:endParaRPr lang="it-IT" dirty="0"/>
          </a:p>
        </p:txBody>
      </p:sp>
      <p:pic>
        <p:nvPicPr>
          <p:cNvPr id="24582" name="Picture 6" descr="Cabin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/>
          <a:srcRect l="57009" t="25428" r="16823" b="17432"/>
          <a:stretch>
            <a:fillRect/>
          </a:stretch>
        </p:blipFill>
        <p:spPr bwMode="auto">
          <a:xfrm>
            <a:off x="7500958" y="1071546"/>
            <a:ext cx="1643042" cy="5786454"/>
          </a:xfrm>
          <a:prstGeom prst="rect">
            <a:avLst/>
          </a:prstGeom>
          <a:noFill/>
        </p:spPr>
      </p:pic>
      <p:pic>
        <p:nvPicPr>
          <p:cNvPr id="24578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3"/>
          <a:srcRect r="70732" b="25718"/>
          <a:stretch>
            <a:fillRect/>
          </a:stretch>
        </p:blipFill>
        <p:spPr bwMode="auto">
          <a:xfrm>
            <a:off x="0" y="3857628"/>
            <a:ext cx="2322869" cy="3000372"/>
          </a:xfrm>
          <a:prstGeom prst="rect">
            <a:avLst/>
          </a:prstGeom>
          <a:noFill/>
        </p:spPr>
      </p:pic>
      <p:pic>
        <p:nvPicPr>
          <p:cNvPr id="28674" name="Picture 2" descr="Desenho de viking definir ícone. arma de cavaleiro de ilustração. desenhos  animados isolados definir ícone viking. | Vetor Premium"/>
          <p:cNvPicPr>
            <a:picLocks noChangeAspect="1" noChangeArrowheads="1"/>
          </p:cNvPicPr>
          <p:nvPr/>
        </p:nvPicPr>
        <p:blipFill>
          <a:blip r:embed="rId4"/>
          <a:srcRect b="49680"/>
          <a:stretch>
            <a:fillRect/>
          </a:stretch>
        </p:blipFill>
        <p:spPr bwMode="auto">
          <a:xfrm>
            <a:off x="1857356" y="2143116"/>
            <a:ext cx="5462584" cy="2748764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143108" y="2285992"/>
            <a:ext cx="114300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000760" y="2285992"/>
            <a:ext cx="12144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214414" y="785794"/>
            <a:ext cx="6829428" cy="1752600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latin typeface="Aniron" pitchFamily="2" charset="0"/>
              </a:rPr>
              <a:t>OTTIMO!!</a:t>
            </a:r>
            <a:endParaRPr lang="it-IT" sz="5400" b="1" dirty="0">
              <a:latin typeface="Aniron" pitchFamily="2" charset="0"/>
            </a:endParaRPr>
          </a:p>
        </p:txBody>
      </p:sp>
      <p:pic>
        <p:nvPicPr>
          <p:cNvPr id="23" name="Picture 2" descr="Ragazza vichinga cornuta. | Vettore Premium"/>
          <p:cNvPicPr>
            <a:picLocks noChangeAspect="1" noChangeArrowheads="1"/>
          </p:cNvPicPr>
          <p:nvPr/>
        </p:nvPicPr>
        <p:blipFill>
          <a:blip r:embed="rId2"/>
          <a:srcRect r="70732" b="25718"/>
          <a:stretch>
            <a:fillRect/>
          </a:stretch>
        </p:blipFill>
        <p:spPr bwMode="auto">
          <a:xfrm>
            <a:off x="928662" y="2613393"/>
            <a:ext cx="3286148" cy="424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4500594" cy="4379426"/>
          </a:xfrm>
          <a:prstGeom prst="rect">
            <a:avLst/>
          </a:prstGeom>
          <a:noFill/>
        </p:spPr>
      </p:pic>
      <p:sp>
        <p:nvSpPr>
          <p:cNvPr id="12" name="Sottotitolo 21"/>
          <p:cNvSpPr txBox="1">
            <a:spLocks/>
          </p:cNvSpPr>
          <p:nvPr/>
        </p:nvSpPr>
        <p:spPr>
          <a:xfrm>
            <a:off x="1500166" y="500042"/>
            <a:ext cx="6215106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Lo scudo di HORIN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04" y="3500438"/>
            <a:ext cx="3000396" cy="2919617"/>
          </a:xfrm>
          <a:prstGeom prst="rect">
            <a:avLst/>
          </a:prstGeom>
          <a:noFill/>
        </p:spPr>
      </p:pic>
      <p:sp>
        <p:nvSpPr>
          <p:cNvPr id="12" name="Sottotitolo 21"/>
          <p:cNvSpPr txBox="1">
            <a:spLocks/>
          </p:cNvSpPr>
          <p:nvPr/>
        </p:nvSpPr>
        <p:spPr>
          <a:xfrm>
            <a:off x="642910" y="500042"/>
            <a:ext cx="7929618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Cerca lo scudo di </a:t>
            </a:r>
            <a:r>
              <a:rPr kumimoji="0" lang="it-IT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Horin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 tra quelli visibili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  <p:pic>
        <p:nvPicPr>
          <p:cNvPr id="4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3643306" y="2571744"/>
            <a:ext cx="2214578" cy="237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3143240" y="1285860"/>
            <a:ext cx="1928826" cy="2071702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3000364" y="4286256"/>
            <a:ext cx="1928826" cy="2143140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>
            <a:off x="5715008" y="1071546"/>
            <a:ext cx="2053842" cy="1785950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500034" y="2928934"/>
            <a:ext cx="235745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428596" y="500042"/>
            <a:ext cx="1357322" cy="1457864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6500826" y="0"/>
            <a:ext cx="2214578" cy="2460642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2490116">
            <a:off x="4758983" y="827000"/>
            <a:ext cx="1150152" cy="1000132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3357554" y="1885506"/>
            <a:ext cx="1643074" cy="1543494"/>
          </a:xfrm>
          <a:prstGeom prst="rect">
            <a:avLst/>
          </a:prstGeom>
          <a:noFill/>
        </p:spPr>
      </p:pic>
      <p:pic>
        <p:nvPicPr>
          <p:cNvPr id="7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1531771">
            <a:off x="5214942" y="2357430"/>
            <a:ext cx="1643074" cy="1543494"/>
          </a:xfrm>
          <a:prstGeom prst="rect">
            <a:avLst/>
          </a:prstGeom>
          <a:noFill/>
        </p:spPr>
      </p:pic>
      <p:pic>
        <p:nvPicPr>
          <p:cNvPr id="8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1836178">
            <a:off x="642910" y="4357694"/>
            <a:ext cx="2214578" cy="2080361"/>
          </a:xfrm>
          <a:prstGeom prst="rect">
            <a:avLst/>
          </a:prstGeom>
          <a:noFill/>
        </p:spPr>
      </p:pic>
      <p:pic>
        <p:nvPicPr>
          <p:cNvPr id="9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15159919">
            <a:off x="2247837" y="281495"/>
            <a:ext cx="1636100" cy="1422695"/>
          </a:xfrm>
          <a:prstGeom prst="rect">
            <a:avLst/>
          </a:prstGeom>
          <a:noFill/>
        </p:spPr>
      </p:pic>
      <p:pic>
        <p:nvPicPr>
          <p:cNvPr id="10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64286" t="55102" r="11071" b="14286"/>
          <a:stretch>
            <a:fillRect/>
          </a:stretch>
        </p:blipFill>
        <p:spPr bwMode="auto">
          <a:xfrm rot="20831248">
            <a:off x="7572396" y="2714620"/>
            <a:ext cx="1150152" cy="1000132"/>
          </a:xfrm>
          <a:prstGeom prst="rect">
            <a:avLst/>
          </a:prstGeom>
          <a:noFill/>
        </p:spPr>
      </p:pic>
      <p:pic>
        <p:nvPicPr>
          <p:cNvPr id="11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>
            <a:off x="2714612" y="4143380"/>
            <a:ext cx="2150284" cy="1869812"/>
          </a:xfrm>
          <a:prstGeom prst="rect">
            <a:avLst/>
          </a:prstGeom>
          <a:noFill/>
        </p:spPr>
      </p:pic>
      <p:pic>
        <p:nvPicPr>
          <p:cNvPr id="1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7347" t="49745" r="11990" b="28061"/>
          <a:stretch>
            <a:fillRect/>
          </a:stretch>
        </p:blipFill>
        <p:spPr bwMode="auto">
          <a:xfrm rot="18739243">
            <a:off x="1428728" y="2500306"/>
            <a:ext cx="1357322" cy="145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928662" y="2714620"/>
            <a:ext cx="1357322" cy="71438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trin</a:t>
            </a:r>
          </a:p>
        </p:txBody>
      </p:sp>
      <p:pic>
        <p:nvPicPr>
          <p:cNvPr id="2050" name="Picture 2" descr="Muscular viking warrior character in animal skin Vector Image"/>
          <p:cNvPicPr>
            <a:picLocks noChangeAspect="1" noChangeArrowheads="1"/>
          </p:cNvPicPr>
          <p:nvPr/>
        </p:nvPicPr>
        <p:blipFill>
          <a:blip r:embed="rId2"/>
          <a:srcRect l="22360" t="11307" r="18690" b="17085"/>
          <a:stretch>
            <a:fillRect/>
          </a:stretch>
        </p:blipFill>
        <p:spPr bwMode="auto">
          <a:xfrm>
            <a:off x="571472" y="3571876"/>
            <a:ext cx="2071702" cy="2714644"/>
          </a:xfrm>
          <a:prstGeom prst="rect">
            <a:avLst/>
          </a:prstGeom>
          <a:noFill/>
        </p:spPr>
      </p:pic>
      <p:pic>
        <p:nvPicPr>
          <p:cNvPr id="2052" name="Picture 4" descr="Barbarian viking character in animal skin cape Vector Image"/>
          <p:cNvPicPr>
            <a:picLocks noChangeAspect="1" noChangeArrowheads="1"/>
          </p:cNvPicPr>
          <p:nvPr/>
        </p:nvPicPr>
        <p:blipFill>
          <a:blip r:embed="rId3"/>
          <a:srcRect r="6249" b="13090"/>
          <a:stretch>
            <a:fillRect/>
          </a:stretch>
        </p:blipFill>
        <p:spPr bwMode="auto">
          <a:xfrm>
            <a:off x="2786050" y="3214686"/>
            <a:ext cx="3143272" cy="3143272"/>
          </a:xfrm>
          <a:prstGeom prst="rect">
            <a:avLst/>
          </a:prstGeom>
          <a:noFill/>
        </p:spPr>
      </p:pic>
      <p:pic>
        <p:nvPicPr>
          <p:cNvPr id="2054" name="Picture 6" descr="Strong viking warrior character with sword and Vector Image"/>
          <p:cNvPicPr>
            <a:picLocks noChangeAspect="1" noChangeArrowheads="1"/>
          </p:cNvPicPr>
          <p:nvPr/>
        </p:nvPicPr>
        <p:blipFill>
          <a:blip r:embed="rId4"/>
          <a:srcRect l="17857" t="15022" r="12946" b="16692"/>
          <a:stretch>
            <a:fillRect/>
          </a:stretch>
        </p:blipFill>
        <p:spPr bwMode="auto">
          <a:xfrm>
            <a:off x="6357950" y="3643314"/>
            <a:ext cx="2357454" cy="2509548"/>
          </a:xfrm>
          <a:prstGeom prst="rect">
            <a:avLst/>
          </a:prstGeom>
          <a:noFill/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785786" y="571480"/>
            <a:ext cx="7643866" cy="20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iron" pitchFamily="2" charset="0"/>
              </a:rPr>
              <a:t>I soldati vichinghi sono tutti diversi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iron" pitchFamily="2" charset="0"/>
              </a:rPr>
              <a:t>Assegna loro il nome giusto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857620" y="2786058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6715140" y="2786058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bior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500034" y="5643554"/>
            <a:ext cx="1130691" cy="1214446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3000364" y="4286256"/>
            <a:ext cx="1928826" cy="2143140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898436">
            <a:off x="2428860" y="1357298"/>
            <a:ext cx="2053842" cy="1785950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500034" y="2928934"/>
            <a:ext cx="2357454" cy="2214578"/>
          </a:xfrm>
          <a:prstGeom prst="rect">
            <a:avLst/>
          </a:prstGeom>
          <a:noFill/>
        </p:spPr>
      </p:pic>
      <p:pic>
        <p:nvPicPr>
          <p:cNvPr id="7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993528">
            <a:off x="7538077" y="2416950"/>
            <a:ext cx="1052142" cy="914906"/>
          </a:xfrm>
          <a:prstGeom prst="rect">
            <a:avLst/>
          </a:prstGeom>
          <a:noFill/>
        </p:spPr>
      </p:pic>
      <p:pic>
        <p:nvPicPr>
          <p:cNvPr id="8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7429520" y="785794"/>
            <a:ext cx="1093001" cy="1214446"/>
          </a:xfrm>
          <a:prstGeom prst="rect">
            <a:avLst/>
          </a:prstGeom>
          <a:noFill/>
        </p:spPr>
      </p:pic>
      <p:pic>
        <p:nvPicPr>
          <p:cNvPr id="9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/>
          <a:srcRect l="67347" t="71174" r="11990" b="5867"/>
          <a:stretch>
            <a:fillRect/>
          </a:stretch>
        </p:blipFill>
        <p:spPr bwMode="auto">
          <a:xfrm>
            <a:off x="428596" y="571480"/>
            <a:ext cx="1571636" cy="1746262"/>
          </a:xfrm>
          <a:prstGeom prst="rect">
            <a:avLst/>
          </a:prstGeom>
          <a:noFill/>
        </p:spPr>
      </p:pic>
      <p:pic>
        <p:nvPicPr>
          <p:cNvPr id="10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/>
          <a:srcRect l="70714" t="18367" b="43367"/>
          <a:stretch>
            <a:fillRect/>
          </a:stretch>
        </p:blipFill>
        <p:spPr bwMode="auto">
          <a:xfrm rot="2432032">
            <a:off x="4865881" y="1857626"/>
            <a:ext cx="2357454" cy="2214578"/>
          </a:xfrm>
          <a:prstGeom prst="rect">
            <a:avLst/>
          </a:prstGeom>
          <a:noFill/>
        </p:spPr>
      </p:pic>
      <p:pic>
        <p:nvPicPr>
          <p:cNvPr id="11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4286248" y="0"/>
            <a:ext cx="1500166" cy="166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4071934" y="5643554"/>
            <a:ext cx="1130691" cy="1214446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785786" y="4714884"/>
            <a:ext cx="1221568" cy="1357298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/>
          <a:srcRect l="64286" t="55102" r="11071" b="14286"/>
          <a:stretch>
            <a:fillRect/>
          </a:stretch>
        </p:blipFill>
        <p:spPr bwMode="auto">
          <a:xfrm rot="898436">
            <a:off x="851936" y="593698"/>
            <a:ext cx="1442802" cy="1254611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500034" y="2928934"/>
            <a:ext cx="1714512" cy="1610602"/>
          </a:xfrm>
          <a:prstGeom prst="rect">
            <a:avLst/>
          </a:prstGeom>
          <a:noFill/>
        </p:spPr>
      </p:pic>
      <p:pic>
        <p:nvPicPr>
          <p:cNvPr id="7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993528">
            <a:off x="2578451" y="2537890"/>
            <a:ext cx="1449855" cy="1260743"/>
          </a:xfrm>
          <a:prstGeom prst="rect">
            <a:avLst/>
          </a:prstGeom>
          <a:noFill/>
        </p:spPr>
      </p:pic>
      <p:pic>
        <p:nvPicPr>
          <p:cNvPr id="8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7429520" y="0"/>
            <a:ext cx="1714480" cy="1904978"/>
          </a:xfrm>
          <a:prstGeom prst="rect">
            <a:avLst/>
          </a:prstGeom>
          <a:noFill/>
        </p:spPr>
      </p:pic>
      <p:pic>
        <p:nvPicPr>
          <p:cNvPr id="9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/>
          <a:srcRect l="67347" t="71174" r="11990" b="5867"/>
          <a:stretch>
            <a:fillRect/>
          </a:stretch>
        </p:blipFill>
        <p:spPr bwMode="auto">
          <a:xfrm>
            <a:off x="7072330" y="2143116"/>
            <a:ext cx="1571636" cy="1746262"/>
          </a:xfrm>
          <a:prstGeom prst="rect">
            <a:avLst/>
          </a:prstGeom>
          <a:noFill/>
        </p:spPr>
      </p:pic>
      <p:pic>
        <p:nvPicPr>
          <p:cNvPr id="10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2432032">
            <a:off x="2704229" y="4101640"/>
            <a:ext cx="1486345" cy="1396263"/>
          </a:xfrm>
          <a:prstGeom prst="rect">
            <a:avLst/>
          </a:prstGeom>
          <a:noFill/>
        </p:spPr>
      </p:pic>
      <p:pic>
        <p:nvPicPr>
          <p:cNvPr id="11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4357686" y="1643050"/>
            <a:ext cx="1928826" cy="2143141"/>
          </a:xfrm>
          <a:prstGeom prst="rect">
            <a:avLst/>
          </a:prstGeom>
          <a:noFill/>
        </p:spPr>
      </p:pic>
      <p:pic>
        <p:nvPicPr>
          <p:cNvPr id="1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5643570" y="0"/>
            <a:ext cx="1221568" cy="1357298"/>
          </a:xfrm>
          <a:prstGeom prst="rect">
            <a:avLst/>
          </a:prstGeom>
          <a:noFill/>
        </p:spPr>
      </p:pic>
      <p:pic>
        <p:nvPicPr>
          <p:cNvPr id="13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7347" t="71174" r="11990" b="5867"/>
          <a:stretch>
            <a:fillRect/>
          </a:stretch>
        </p:blipFill>
        <p:spPr bwMode="auto">
          <a:xfrm>
            <a:off x="2928926" y="571480"/>
            <a:ext cx="122156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5357818" y="1928802"/>
            <a:ext cx="1130691" cy="1214446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1857356" y="5500702"/>
            <a:ext cx="1221568" cy="1357298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/>
          <a:srcRect l="64286" t="55102" r="11071" b="14286"/>
          <a:stretch>
            <a:fillRect/>
          </a:stretch>
        </p:blipFill>
        <p:spPr bwMode="auto">
          <a:xfrm rot="898436">
            <a:off x="851936" y="593698"/>
            <a:ext cx="1442802" cy="1254611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7429488" y="1928802"/>
            <a:ext cx="1714512" cy="1610602"/>
          </a:xfrm>
          <a:prstGeom prst="rect">
            <a:avLst/>
          </a:prstGeom>
          <a:noFill/>
        </p:spPr>
      </p:pic>
      <p:pic>
        <p:nvPicPr>
          <p:cNvPr id="7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993528">
            <a:off x="3435707" y="2252140"/>
            <a:ext cx="1449855" cy="1260743"/>
          </a:xfrm>
          <a:prstGeom prst="rect">
            <a:avLst/>
          </a:prstGeom>
          <a:noFill/>
        </p:spPr>
      </p:pic>
      <p:pic>
        <p:nvPicPr>
          <p:cNvPr id="8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6072198" y="0"/>
            <a:ext cx="1714480" cy="1904978"/>
          </a:xfrm>
          <a:prstGeom prst="rect">
            <a:avLst/>
          </a:prstGeom>
          <a:noFill/>
        </p:spPr>
      </p:pic>
      <p:pic>
        <p:nvPicPr>
          <p:cNvPr id="9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/>
          <a:srcRect l="67347" t="71174" r="11990" b="5867"/>
          <a:stretch>
            <a:fillRect/>
          </a:stretch>
        </p:blipFill>
        <p:spPr bwMode="auto">
          <a:xfrm>
            <a:off x="642910" y="3214686"/>
            <a:ext cx="1571636" cy="1746262"/>
          </a:xfrm>
          <a:prstGeom prst="rect">
            <a:avLst/>
          </a:prstGeom>
          <a:noFill/>
        </p:spPr>
      </p:pic>
      <p:pic>
        <p:nvPicPr>
          <p:cNvPr id="10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2432032">
            <a:off x="2704229" y="4101640"/>
            <a:ext cx="1486345" cy="1396263"/>
          </a:xfrm>
          <a:prstGeom prst="rect">
            <a:avLst/>
          </a:prstGeom>
          <a:noFill/>
        </p:spPr>
      </p:pic>
      <p:pic>
        <p:nvPicPr>
          <p:cNvPr id="11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3929058" y="4714859"/>
            <a:ext cx="1928826" cy="2143141"/>
          </a:xfrm>
          <a:prstGeom prst="rect">
            <a:avLst/>
          </a:prstGeom>
          <a:noFill/>
        </p:spPr>
      </p:pic>
      <p:pic>
        <p:nvPicPr>
          <p:cNvPr id="1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2143108" y="1928802"/>
            <a:ext cx="1221568" cy="1357298"/>
          </a:xfrm>
          <a:prstGeom prst="rect">
            <a:avLst/>
          </a:prstGeom>
          <a:noFill/>
        </p:spPr>
      </p:pic>
      <p:pic>
        <p:nvPicPr>
          <p:cNvPr id="13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7347" t="71174" r="11990" b="5867"/>
          <a:stretch>
            <a:fillRect/>
          </a:stretch>
        </p:blipFill>
        <p:spPr bwMode="auto">
          <a:xfrm>
            <a:off x="2928926" y="571480"/>
            <a:ext cx="1221568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 r="21633" b="42500"/>
          <a:stretch>
            <a:fillRect/>
          </a:stretch>
        </p:blipFill>
        <p:spPr bwMode="auto">
          <a:xfrm>
            <a:off x="4841637" y="3786190"/>
            <a:ext cx="4302363" cy="3071810"/>
          </a:xfrm>
          <a:prstGeom prst="rect">
            <a:avLst/>
          </a:prstGeom>
          <a:noFill/>
        </p:spPr>
      </p:pic>
      <p:pic>
        <p:nvPicPr>
          <p:cNvPr id="2765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7347" t="49745" r="11990" b="28061"/>
          <a:stretch>
            <a:fillRect/>
          </a:stretch>
        </p:blipFill>
        <p:spPr bwMode="auto">
          <a:xfrm>
            <a:off x="1000100" y="5143512"/>
            <a:ext cx="571504" cy="613838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1643042" y="5786454"/>
            <a:ext cx="814394" cy="904882"/>
          </a:xfrm>
          <a:prstGeom prst="rect">
            <a:avLst/>
          </a:prstGeom>
          <a:noFill/>
        </p:spPr>
      </p:pic>
      <p:pic>
        <p:nvPicPr>
          <p:cNvPr id="27654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/>
          <a:srcRect l="64286" t="55102" r="11071" b="14286"/>
          <a:stretch>
            <a:fillRect/>
          </a:stretch>
        </p:blipFill>
        <p:spPr bwMode="auto">
          <a:xfrm rot="898436">
            <a:off x="574141" y="474594"/>
            <a:ext cx="1650549" cy="1435261"/>
          </a:xfrm>
          <a:prstGeom prst="rect">
            <a:avLst/>
          </a:prstGeom>
          <a:noFill/>
        </p:spPr>
      </p:pic>
      <p:pic>
        <p:nvPicPr>
          <p:cNvPr id="2765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891354">
            <a:off x="5786446" y="1714488"/>
            <a:ext cx="1143029" cy="1073754"/>
          </a:xfrm>
          <a:prstGeom prst="rect">
            <a:avLst/>
          </a:prstGeom>
          <a:noFill/>
        </p:spPr>
      </p:pic>
      <p:pic>
        <p:nvPicPr>
          <p:cNvPr id="7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4286" t="55102" r="11071" b="14286"/>
          <a:stretch>
            <a:fillRect/>
          </a:stretch>
        </p:blipFill>
        <p:spPr bwMode="auto">
          <a:xfrm rot="993528">
            <a:off x="885515" y="2191987"/>
            <a:ext cx="966588" cy="840511"/>
          </a:xfrm>
          <a:prstGeom prst="rect">
            <a:avLst/>
          </a:prstGeom>
          <a:noFill/>
        </p:spPr>
      </p:pic>
      <p:pic>
        <p:nvPicPr>
          <p:cNvPr id="8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4429124" y="2571744"/>
            <a:ext cx="642942" cy="714380"/>
          </a:xfrm>
          <a:prstGeom prst="rect">
            <a:avLst/>
          </a:prstGeom>
          <a:noFill/>
        </p:spPr>
      </p:pic>
      <p:pic>
        <p:nvPicPr>
          <p:cNvPr id="9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/>
          <a:srcRect l="67347" t="71174" r="11990" b="5867"/>
          <a:stretch>
            <a:fillRect/>
          </a:stretch>
        </p:blipFill>
        <p:spPr bwMode="auto">
          <a:xfrm>
            <a:off x="2786050" y="2143116"/>
            <a:ext cx="1047777" cy="1164197"/>
          </a:xfrm>
          <a:prstGeom prst="rect">
            <a:avLst/>
          </a:prstGeom>
          <a:noFill/>
        </p:spPr>
      </p:pic>
      <p:pic>
        <p:nvPicPr>
          <p:cNvPr id="10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2432032">
            <a:off x="3969764" y="4067932"/>
            <a:ext cx="990915" cy="930859"/>
          </a:xfrm>
          <a:prstGeom prst="rect">
            <a:avLst/>
          </a:prstGeom>
          <a:noFill/>
        </p:spPr>
      </p:pic>
      <p:pic>
        <p:nvPicPr>
          <p:cNvPr id="11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642910" y="3500438"/>
            <a:ext cx="1285908" cy="1428787"/>
          </a:xfrm>
          <a:prstGeom prst="rect">
            <a:avLst/>
          </a:prstGeom>
          <a:noFill/>
        </p:spPr>
      </p:pic>
      <p:pic>
        <p:nvPicPr>
          <p:cNvPr id="12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7572396" y="2714620"/>
            <a:ext cx="814394" cy="904882"/>
          </a:xfrm>
          <a:prstGeom prst="rect">
            <a:avLst/>
          </a:prstGeom>
          <a:noFill/>
        </p:spPr>
      </p:pic>
      <p:pic>
        <p:nvPicPr>
          <p:cNvPr id="13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 l="67347" t="71174" r="11990" b="5867"/>
          <a:stretch>
            <a:fillRect/>
          </a:stretch>
        </p:blipFill>
        <p:spPr bwMode="auto">
          <a:xfrm>
            <a:off x="5214942" y="285727"/>
            <a:ext cx="1028708" cy="1143009"/>
          </a:xfrm>
          <a:prstGeom prst="rect">
            <a:avLst/>
          </a:prstGeom>
          <a:noFill/>
        </p:spPr>
      </p:pic>
      <p:pic>
        <p:nvPicPr>
          <p:cNvPr id="14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4857752" y="5286388"/>
            <a:ext cx="814394" cy="904882"/>
          </a:xfrm>
          <a:prstGeom prst="rect">
            <a:avLst/>
          </a:prstGeom>
          <a:noFill/>
        </p:spPr>
      </p:pic>
      <p:pic>
        <p:nvPicPr>
          <p:cNvPr id="15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2500298" y="3357562"/>
            <a:ext cx="1143008" cy="1270009"/>
          </a:xfrm>
          <a:prstGeom prst="rect">
            <a:avLst/>
          </a:prstGeom>
          <a:noFill/>
        </p:spPr>
      </p:pic>
      <p:pic>
        <p:nvPicPr>
          <p:cNvPr id="16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 rot="2432032">
            <a:off x="2469566" y="710346"/>
            <a:ext cx="990915" cy="930859"/>
          </a:xfrm>
          <a:prstGeom prst="rect">
            <a:avLst/>
          </a:prstGeom>
          <a:noFill/>
        </p:spPr>
      </p:pic>
      <p:pic>
        <p:nvPicPr>
          <p:cNvPr id="17" name="Picture 6" descr="Viking Symbols Vector - Download Free Vectors, Clipart Graphics &amp; Vector Art"/>
          <p:cNvPicPr>
            <a:picLocks noChangeAspect="1" noChangeArrowheads="1"/>
          </p:cNvPicPr>
          <p:nvPr/>
        </p:nvPicPr>
        <p:blipFill>
          <a:blip r:embed="rId4"/>
          <a:srcRect l="64286" t="55102" r="11071" b="14286"/>
          <a:stretch>
            <a:fillRect/>
          </a:stretch>
        </p:blipFill>
        <p:spPr bwMode="auto">
          <a:xfrm rot="898436">
            <a:off x="7592684" y="1467362"/>
            <a:ext cx="961886" cy="836423"/>
          </a:xfrm>
          <a:prstGeom prst="rect">
            <a:avLst/>
          </a:prstGeom>
          <a:noFill/>
        </p:spPr>
      </p:pic>
      <p:pic>
        <p:nvPicPr>
          <p:cNvPr id="18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6286512" y="2928934"/>
            <a:ext cx="814394" cy="904882"/>
          </a:xfrm>
          <a:prstGeom prst="rect">
            <a:avLst/>
          </a:prstGeom>
          <a:noFill/>
        </p:spPr>
      </p:pic>
      <p:pic>
        <p:nvPicPr>
          <p:cNvPr id="19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/>
          <a:srcRect l="67347" t="71174" r="11990" b="5867"/>
          <a:stretch>
            <a:fillRect/>
          </a:stretch>
        </p:blipFill>
        <p:spPr bwMode="auto">
          <a:xfrm>
            <a:off x="3143240" y="5214950"/>
            <a:ext cx="1285908" cy="1428787"/>
          </a:xfrm>
          <a:prstGeom prst="rect">
            <a:avLst/>
          </a:prstGeom>
          <a:noFill/>
        </p:spPr>
      </p:pic>
      <p:pic>
        <p:nvPicPr>
          <p:cNvPr id="20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347" t="71174" r="11990" b="5867"/>
          <a:stretch>
            <a:fillRect/>
          </a:stretch>
        </p:blipFill>
        <p:spPr bwMode="auto">
          <a:xfrm>
            <a:off x="7215206" y="571480"/>
            <a:ext cx="642942" cy="714380"/>
          </a:xfrm>
          <a:prstGeom prst="rect">
            <a:avLst/>
          </a:prstGeom>
          <a:noFill/>
        </p:spPr>
      </p:pic>
      <p:pic>
        <p:nvPicPr>
          <p:cNvPr id="21" name="Picture 8" descr="Free Viking Vectors - Download Free Vectors, Clipart Graphics &amp; Vector Ar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70714" t="18367" b="43367"/>
          <a:stretch>
            <a:fillRect/>
          </a:stretch>
        </p:blipFill>
        <p:spPr bwMode="auto">
          <a:xfrm>
            <a:off x="3714744" y="1142984"/>
            <a:ext cx="1143029" cy="107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A Vector Illustration Of Cartoon Strong Viking With Big Axe Royalty Free  Cliparts, Vectors, And Stock Illustration. Image 61542959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71678"/>
            <a:ext cx="4500594" cy="4379426"/>
          </a:xfrm>
          <a:prstGeom prst="rect">
            <a:avLst/>
          </a:prstGeom>
          <a:noFill/>
        </p:spPr>
      </p:pic>
      <p:pic>
        <p:nvPicPr>
          <p:cNvPr id="6" name="Picture 4" descr="set di armi e vichingo del fumetto - Scarica Immagini Vettoriali Gratis,  Grafica Vettoriale, e Disegno Modelli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9144" t="53339" r="14686" b="30940"/>
          <a:stretch>
            <a:fillRect/>
          </a:stretch>
        </p:blipFill>
        <p:spPr bwMode="auto">
          <a:xfrm>
            <a:off x="5000628" y="4572008"/>
            <a:ext cx="857256" cy="833443"/>
          </a:xfrm>
          <a:prstGeom prst="rect">
            <a:avLst/>
          </a:prstGeom>
          <a:noFill/>
        </p:spPr>
      </p:pic>
      <p:sp>
        <p:nvSpPr>
          <p:cNvPr id="7" name="Sottotitolo 21"/>
          <p:cNvSpPr txBox="1">
            <a:spLocks/>
          </p:cNvSpPr>
          <p:nvPr/>
        </p:nvSpPr>
        <p:spPr>
          <a:xfrm>
            <a:off x="642910" y="500042"/>
            <a:ext cx="7929618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adley Hand ITC" pitchFamily="66" charset="0"/>
                <a:ea typeface="+mn-ea"/>
                <a:cs typeface="+mn-cs"/>
              </a:rPr>
              <a:t>Ho ritrovato il mio scudo ! Grazie!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adley Hand ITC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1000108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niron" pitchFamily="2" charset="0"/>
              </a:rPr>
              <a:t>SCHEDE STAMPABILI </a:t>
            </a:r>
            <a:r>
              <a:rPr lang="it-IT" sz="3600" dirty="0" err="1" smtClean="0">
                <a:latin typeface="Aniron" pitchFamily="2" charset="0"/>
              </a:rPr>
              <a:t>DI</a:t>
            </a:r>
            <a:r>
              <a:rPr lang="it-IT" sz="3600" dirty="0" smtClean="0">
                <a:latin typeface="Aniron" pitchFamily="2" charset="0"/>
              </a:rPr>
              <a:t> ATTENZIONE  VISIVA E NON PAROLE</a:t>
            </a:r>
            <a:endParaRPr lang="it-IT" sz="3600" dirty="0">
              <a:latin typeface="Anir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Traduci le parole vichinghe leggendo la seconda metà</a:t>
            </a:r>
            <a:endParaRPr lang="it-IT" sz="1100" dirty="0" smtClean="0">
              <a:latin typeface="Aniron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57488" y="857232"/>
            <a:ext cx="628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niron" pitchFamily="2" charset="0"/>
              </a:rPr>
              <a:t>Noma    =   MA NO      </a:t>
            </a:r>
            <a:endParaRPr lang="it-IT" dirty="0">
              <a:latin typeface="Aniron" pitchFamily="2" charset="0"/>
            </a:endParaRPr>
          </a:p>
        </p:txBody>
      </p:sp>
      <p:pic>
        <p:nvPicPr>
          <p:cNvPr id="4098" name="Picture 2" descr="Disegni di Mani da Stampare e Colorare (gratis) | Portale Bambini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6643702" y="428604"/>
            <a:ext cx="642942" cy="817305"/>
          </a:xfrm>
          <a:prstGeom prst="rect">
            <a:avLst/>
          </a:prstGeom>
          <a:noFill/>
        </p:spPr>
      </p:pic>
      <p:sp>
        <p:nvSpPr>
          <p:cNvPr id="22" name="CasellaDiTesto 21"/>
          <p:cNvSpPr txBox="1"/>
          <p:nvPr/>
        </p:nvSpPr>
        <p:spPr>
          <a:xfrm>
            <a:off x="2428860" y="5357826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daten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714876" y="5214950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pescar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000760" y="4500570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tellocol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00430" y="4643446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teden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786678" y="4071942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sachie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072330" y="5214950"/>
            <a:ext cx="18573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maggiofor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hiesa da colorare - Cerca con Google | Chiesa, Colori, Lavoretti scuola  mate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0"/>
            <a:ext cx="1214446" cy="1149021"/>
          </a:xfrm>
          <a:prstGeom prst="rect">
            <a:avLst/>
          </a:prstGeom>
          <a:noFill/>
        </p:spPr>
      </p:pic>
      <p:pic>
        <p:nvPicPr>
          <p:cNvPr id="4102" name="Picture 6" descr="Dente Disegni Da Colorare - Ultra Coloring Pages"/>
          <p:cNvPicPr>
            <a:picLocks noChangeAspect="1" noChangeArrowheads="1"/>
          </p:cNvPicPr>
          <p:nvPr/>
        </p:nvPicPr>
        <p:blipFill>
          <a:blip r:embed="rId4" cstate="print"/>
          <a:srcRect b="2945"/>
          <a:stretch>
            <a:fillRect/>
          </a:stretch>
        </p:blipFill>
        <p:spPr bwMode="auto">
          <a:xfrm>
            <a:off x="4786314" y="2643182"/>
            <a:ext cx="956870" cy="928694"/>
          </a:xfrm>
          <a:prstGeom prst="rect">
            <a:avLst/>
          </a:prstGeom>
          <a:noFill/>
        </p:spPr>
      </p:pic>
      <p:pic>
        <p:nvPicPr>
          <p:cNvPr id="4104" name="Picture 8" descr="Formaggio Disegni Da Colorare - Ultra Coloring P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357430"/>
            <a:ext cx="1214446" cy="1214446"/>
          </a:xfrm>
          <a:prstGeom prst="rect">
            <a:avLst/>
          </a:prstGeom>
          <a:noFill/>
        </p:spPr>
      </p:pic>
      <p:pic>
        <p:nvPicPr>
          <p:cNvPr id="4106" name="Picture 10" descr="Disegno di Bambino scarpe da Colorare - Acolore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714488"/>
            <a:ext cx="1500198" cy="1175155"/>
          </a:xfrm>
          <a:prstGeom prst="rect">
            <a:avLst/>
          </a:prstGeom>
          <a:noFill/>
        </p:spPr>
      </p:pic>
      <p:sp>
        <p:nvSpPr>
          <p:cNvPr id="36" name="Freccia circolare a sinistra 35"/>
          <p:cNvSpPr/>
          <p:nvPr/>
        </p:nvSpPr>
        <p:spPr>
          <a:xfrm rot="15947658">
            <a:off x="4290353" y="-244906"/>
            <a:ext cx="428628" cy="1695855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Freccia circolare a sinistra 36"/>
          <p:cNvSpPr/>
          <p:nvPr/>
        </p:nvSpPr>
        <p:spPr>
          <a:xfrm rot="16042864" flipV="1">
            <a:off x="4201173" y="-909159"/>
            <a:ext cx="669669" cy="2780792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2643174" y="1500174"/>
            <a:ext cx="6286544" cy="158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0" y="2498718"/>
            <a:ext cx="2643174" cy="158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5400000" flipH="1" flipV="1">
            <a:off x="2143902" y="1999446"/>
            <a:ext cx="1000132" cy="158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8" name="AutoShape 12" descr="Disegno di Elmetto vichingo da colorare | Disegni da colorare e stampare 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10" name="Picture 14" descr="Disegno di Elmetto vichingo da colorare | Disegni da colorare e stampare  grat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071810"/>
            <a:ext cx="960513" cy="1000100"/>
          </a:xfrm>
          <a:prstGeom prst="rect">
            <a:avLst/>
          </a:prstGeom>
          <a:noFill/>
        </p:spPr>
      </p:pic>
      <p:sp>
        <p:nvSpPr>
          <p:cNvPr id="49" name="CasellaDiTesto 48"/>
          <p:cNvSpPr txBox="1"/>
          <p:nvPr/>
        </p:nvSpPr>
        <p:spPr>
          <a:xfrm>
            <a:off x="642910" y="5286388"/>
            <a:ext cx="13573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mo</a:t>
            </a:r>
            <a:r>
              <a:rPr lang="it-I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</a:t>
            </a:r>
            <a:endParaRPr lang="it-I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ttore 2 50"/>
          <p:cNvCxnSpPr/>
          <p:nvPr/>
        </p:nvCxnSpPr>
        <p:spPr>
          <a:xfrm rot="5400000" flipH="1" flipV="1">
            <a:off x="678629" y="4679165"/>
            <a:ext cx="1000132" cy="71438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2" name="Picture 16" descr="Coltello Da Cuoco Disegni Da Colorare - Ultra Coloring Pa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1857364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Cerchia con lo stesso colore le parole vichinghe uguali</a:t>
            </a:r>
          </a:p>
        </p:txBody>
      </p:sp>
      <p:pic>
        <p:nvPicPr>
          <p:cNvPr id="1026" name="Picture 2" descr="Cartoon Viking with Sword coloring page | Free Printable Coloring P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1857388" cy="261450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0026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00266" y="207167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C</a:t>
            </a:r>
            <a:r>
              <a:rPr lang="it-IT" dirty="0" err="1" smtClean="0">
                <a:latin typeface="Aniron" pitchFamily="2" charset="0"/>
              </a:rPr>
              <a:t>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sind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luhr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0266" y="328612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Glad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eind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00266" y="450057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stirb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00266" y="571501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gard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cuhr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00266" y="264318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500266" y="3786190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Grad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00266" y="507207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niron" pitchFamily="2" charset="0"/>
              </a:rPr>
              <a:t>Gurd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find</a:t>
            </a:r>
            <a:r>
              <a:rPr lang="it-IT" dirty="0" smtClean="0">
                <a:latin typeface="Aniron" pitchFamily="2" charset="0"/>
              </a:rPr>
              <a:t>    </a:t>
            </a:r>
            <a:r>
              <a:rPr lang="it-IT" dirty="0" err="1" smtClean="0">
                <a:latin typeface="Aniron" pitchFamily="2" charset="0"/>
              </a:rPr>
              <a:t>sorb</a:t>
            </a:r>
            <a:r>
              <a:rPr lang="it-IT" dirty="0" smtClean="0">
                <a:latin typeface="Aniron" pitchFamily="2" charset="0"/>
              </a:rPr>
              <a:t>     </a:t>
            </a:r>
            <a:r>
              <a:rPr lang="it-IT" dirty="0" err="1" smtClean="0">
                <a:latin typeface="Aniron" pitchFamily="2" charset="0"/>
              </a:rPr>
              <a:t>gasd</a:t>
            </a:r>
            <a:r>
              <a:rPr lang="it-IT" dirty="0" smtClean="0">
                <a:latin typeface="Aniron" pitchFamily="2" charset="0"/>
              </a:rPr>
              <a:t>       </a:t>
            </a:r>
            <a:r>
              <a:rPr lang="it-IT" dirty="0" err="1" smtClean="0">
                <a:latin typeface="Aniron" pitchFamily="2" charset="0"/>
              </a:rPr>
              <a:t>fuhr</a:t>
            </a:r>
            <a:endParaRPr lang="it-IT" dirty="0">
              <a:latin typeface="Anir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L</a:t>
            </a:r>
            <a:r>
              <a:rPr lang="it-IT" sz="1100" dirty="0" smtClean="0">
                <a:latin typeface="Aniron" pitchFamily="2" charset="0"/>
              </a:rPr>
              <a:t>eggi ad alta cove le parole del percorso per riportare i vichinghi a casa</a:t>
            </a:r>
            <a:endParaRPr lang="it-IT" sz="1100" dirty="0" smtClean="0">
              <a:latin typeface="Aniron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mutip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idisegni.it - Disegni da colorare per bamb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286388"/>
            <a:ext cx="928694" cy="1400556"/>
          </a:xfrm>
          <a:prstGeom prst="rect">
            <a:avLst/>
          </a:prstGeom>
          <a:noFill/>
        </p:spPr>
      </p:pic>
      <p:pic>
        <p:nvPicPr>
          <p:cNvPr id="1030" name="Picture 6" descr="Midisegni.it - Disegni da colorare per bamb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14950"/>
            <a:ext cx="714380" cy="1437332"/>
          </a:xfrm>
          <a:prstGeom prst="rect">
            <a:avLst/>
          </a:prstGeom>
          <a:noFill/>
        </p:spPr>
      </p:pic>
      <p:pic>
        <p:nvPicPr>
          <p:cNvPr id="1032" name="Picture 8" descr="Midisegni.it - Disegni da colorare per bamb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2857520" cy="179711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00034" y="3429000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857356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857356" y="3429000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857356" y="2643182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857356" y="5000636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857356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214678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572000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929322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929322" y="5000636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929322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572000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500430" y="3429000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500430" y="2643182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500430" y="1857364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00034" y="4214818"/>
            <a:ext cx="114300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00430" y="4214818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500430" y="1071546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500430" y="285728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4572000" y="285728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071670" y="357187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erton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571868" y="350043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iccasp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71868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ortem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571868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dicart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571868" y="13572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fertul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571868" y="64291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asder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643438" y="50004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scollap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643306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quolus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786314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lortam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5929322" y="442913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tarrachi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000760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ghigliar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072198" y="585789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linap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4786314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binamba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643306" y="614364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lotad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2143108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soterma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143108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serpal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2071670" y="428625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qualde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2071670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gloper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571472" y="435769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deflim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L</a:t>
            </a:r>
            <a:r>
              <a:rPr lang="it-IT" sz="1100" dirty="0" smtClean="0">
                <a:latin typeface="Aniron" pitchFamily="2" charset="0"/>
              </a:rPr>
              <a:t>eggi ad alta cove le parole del percorso per riportare i vichinghi a casa</a:t>
            </a:r>
            <a:endParaRPr lang="it-IT" sz="1100" dirty="0" smtClean="0">
              <a:latin typeface="Aniron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10" y="44291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mutip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idisegni.it - Disegni da colorare per bamb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597105" cy="900490"/>
          </a:xfrm>
          <a:prstGeom prst="rect">
            <a:avLst/>
          </a:prstGeom>
          <a:noFill/>
        </p:spPr>
      </p:pic>
      <p:pic>
        <p:nvPicPr>
          <p:cNvPr id="1032" name="Picture 8" descr="Midisegni.it - Disegni da colorare per bamb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857520" cy="1797112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500034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857356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857356" y="3429000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857356" y="2643182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857356" y="5000636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857356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286644" y="2643182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57752" y="5786454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3500430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500430" y="5000636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929322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5929322" y="578645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3500430" y="3429000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14678" y="2643182"/>
            <a:ext cx="164307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5929322" y="3429000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500034" y="5000636"/>
            <a:ext cx="114300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3500430" y="4214818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5929322" y="2643182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500430" y="1857364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929322" y="5000636"/>
            <a:ext cx="135732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6" descr="Midisegni.it - Disegni da colorare per bambi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500066" cy="1006132"/>
          </a:xfrm>
          <a:prstGeom prst="rect">
            <a:avLst/>
          </a:prstGeom>
          <a:noFill/>
        </p:spPr>
      </p:pic>
      <p:sp>
        <p:nvSpPr>
          <p:cNvPr id="31" name="CasellaDiTesto 30"/>
          <p:cNvSpPr txBox="1"/>
          <p:nvPr/>
        </p:nvSpPr>
        <p:spPr>
          <a:xfrm>
            <a:off x="2143108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frutin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786182" y="200024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cris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857356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normon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3643306" y="285749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osifti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3643306" y="357187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pultin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43306" y="428625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medmer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643306" y="500063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aremed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714744" y="60722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orist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929190" y="60007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fungom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143636" y="592933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murigni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072198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frattes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6000760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chiogmer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929322" y="357187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cotrostiv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072198" y="292893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borama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14348" y="371475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formeg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00034" y="4214818"/>
            <a:ext cx="114300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500034" y="3429000"/>
            <a:ext cx="1143008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642910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bergam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714348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scipti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2000232" y="600076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criva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2071670" y="521495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cratte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2143108" y="44291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niolva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7500958" y="285749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" pitchFamily="34" charset="0"/>
                <a:cs typeface="Arial" pitchFamily="34" charset="0"/>
              </a:rPr>
              <a:t>schiantu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uscular viking warrior character in animal skin Vector Image"/>
          <p:cNvPicPr>
            <a:picLocks noChangeAspect="1" noChangeArrowheads="1"/>
          </p:cNvPicPr>
          <p:nvPr/>
        </p:nvPicPr>
        <p:blipFill>
          <a:blip r:embed="rId2"/>
          <a:srcRect l="22360" t="11307" r="18690" b="17085"/>
          <a:stretch>
            <a:fillRect/>
          </a:stretch>
        </p:blipFill>
        <p:spPr bwMode="auto">
          <a:xfrm>
            <a:off x="3714744" y="3500438"/>
            <a:ext cx="2071702" cy="2714644"/>
          </a:xfrm>
          <a:prstGeom prst="rect">
            <a:avLst/>
          </a:prstGeom>
          <a:noFill/>
        </p:spPr>
      </p:pic>
      <p:pic>
        <p:nvPicPr>
          <p:cNvPr id="5" name="Picture 4" descr="Barbarian viking character in animal skin cape Vector Image"/>
          <p:cNvPicPr>
            <a:picLocks noChangeAspect="1" noChangeArrowheads="1"/>
          </p:cNvPicPr>
          <p:nvPr/>
        </p:nvPicPr>
        <p:blipFill>
          <a:blip r:embed="rId3"/>
          <a:srcRect r="6249" b="13090"/>
          <a:stretch>
            <a:fillRect/>
          </a:stretch>
        </p:blipFill>
        <p:spPr bwMode="auto">
          <a:xfrm>
            <a:off x="214282" y="3143248"/>
            <a:ext cx="3143272" cy="3143272"/>
          </a:xfrm>
          <a:prstGeom prst="rect">
            <a:avLst/>
          </a:prstGeom>
          <a:noFill/>
        </p:spPr>
      </p:pic>
      <p:pic>
        <p:nvPicPr>
          <p:cNvPr id="6" name="Picture 6" descr="Strong viking warrior character with sword and Vector Image"/>
          <p:cNvPicPr>
            <a:picLocks noChangeAspect="1" noChangeArrowheads="1"/>
          </p:cNvPicPr>
          <p:nvPr/>
        </p:nvPicPr>
        <p:blipFill>
          <a:blip r:embed="rId4"/>
          <a:srcRect l="17857" t="15022" r="12946" b="16692"/>
          <a:stretch>
            <a:fillRect/>
          </a:stretch>
        </p:blipFill>
        <p:spPr bwMode="auto">
          <a:xfrm>
            <a:off x="6357950" y="3643314"/>
            <a:ext cx="2357454" cy="2509548"/>
          </a:xfrm>
          <a:prstGeom prst="rect">
            <a:avLst/>
          </a:prstGeom>
          <a:noFill/>
        </p:spPr>
      </p:pic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trin</a:t>
            </a: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sden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bior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715140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Ritrova la coppia</a:t>
            </a:r>
            <a:endParaRPr lang="it-IT" sz="1100" dirty="0">
              <a:latin typeface="Aniron" pitchFamily="2" charset="0"/>
            </a:endParaRPr>
          </a:p>
        </p:txBody>
      </p:sp>
      <p:pic>
        <p:nvPicPr>
          <p:cNvPr id="4710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428992" y="500042"/>
            <a:ext cx="619129" cy="928694"/>
          </a:xfrm>
          <a:prstGeom prst="rect">
            <a:avLst/>
          </a:prstGeom>
          <a:noFill/>
        </p:spPr>
      </p:pic>
      <p:pic>
        <p:nvPicPr>
          <p:cNvPr id="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754587" y="525971"/>
            <a:ext cx="619129" cy="928694"/>
          </a:xfrm>
          <a:prstGeom prst="rect">
            <a:avLst/>
          </a:prstGeom>
          <a:noFill/>
        </p:spPr>
      </p:pic>
      <p:pic>
        <p:nvPicPr>
          <p:cNvPr id="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357554" y="1714488"/>
            <a:ext cx="476253" cy="714380"/>
          </a:xfrm>
          <a:prstGeom prst="rect">
            <a:avLst/>
          </a:prstGeom>
          <a:noFill/>
        </p:spPr>
      </p:pic>
      <p:pic>
        <p:nvPicPr>
          <p:cNvPr id="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683150" y="1740417"/>
            <a:ext cx="476253" cy="714380"/>
          </a:xfrm>
          <a:prstGeom prst="rect">
            <a:avLst/>
          </a:prstGeom>
          <a:noFill/>
        </p:spPr>
      </p:pic>
      <p:pic>
        <p:nvPicPr>
          <p:cNvPr id="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786314" y="1714488"/>
            <a:ext cx="476253" cy="714380"/>
          </a:xfrm>
          <a:prstGeom prst="rect">
            <a:avLst/>
          </a:prstGeom>
          <a:noFill/>
        </p:spPr>
      </p:pic>
      <p:pic>
        <p:nvPicPr>
          <p:cNvPr id="1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111910" y="1740417"/>
            <a:ext cx="476253" cy="714380"/>
          </a:xfrm>
          <a:prstGeom prst="rect">
            <a:avLst/>
          </a:prstGeom>
          <a:noFill/>
        </p:spPr>
      </p:pic>
      <p:pic>
        <p:nvPicPr>
          <p:cNvPr id="1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215074" y="1714488"/>
            <a:ext cx="476253" cy="714380"/>
          </a:xfrm>
          <a:prstGeom prst="rect">
            <a:avLst/>
          </a:prstGeom>
          <a:noFill/>
        </p:spPr>
      </p:pic>
      <p:pic>
        <p:nvPicPr>
          <p:cNvPr id="1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984216">
            <a:off x="5540670" y="1740417"/>
            <a:ext cx="476253" cy="714380"/>
          </a:xfrm>
          <a:prstGeom prst="rect">
            <a:avLst/>
          </a:prstGeom>
          <a:noFill/>
        </p:spPr>
      </p:pic>
      <p:pic>
        <p:nvPicPr>
          <p:cNvPr id="1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604405">
            <a:off x="6929454" y="1714488"/>
            <a:ext cx="476253" cy="714380"/>
          </a:xfrm>
          <a:prstGeom prst="rect">
            <a:avLst/>
          </a:prstGeom>
          <a:noFill/>
        </p:spPr>
      </p:pic>
      <p:pic>
        <p:nvPicPr>
          <p:cNvPr id="1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643834" y="1714488"/>
            <a:ext cx="476253" cy="714380"/>
          </a:xfrm>
          <a:prstGeom prst="rect">
            <a:avLst/>
          </a:prstGeom>
          <a:noFill/>
        </p:spPr>
      </p:pic>
      <p:pic>
        <p:nvPicPr>
          <p:cNvPr id="1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715272" y="2571744"/>
            <a:ext cx="476253" cy="714380"/>
          </a:xfrm>
          <a:prstGeom prst="rect">
            <a:avLst/>
          </a:prstGeom>
          <a:noFill/>
        </p:spPr>
      </p:pic>
      <p:pic>
        <p:nvPicPr>
          <p:cNvPr id="1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786710" y="3429000"/>
            <a:ext cx="476253" cy="714380"/>
          </a:xfrm>
          <a:prstGeom prst="rect">
            <a:avLst/>
          </a:prstGeom>
          <a:noFill/>
        </p:spPr>
      </p:pic>
      <p:pic>
        <p:nvPicPr>
          <p:cNvPr id="1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572264" y="2571744"/>
            <a:ext cx="476253" cy="714380"/>
          </a:xfrm>
          <a:prstGeom prst="rect">
            <a:avLst/>
          </a:prstGeom>
          <a:noFill/>
        </p:spPr>
      </p:pic>
      <p:pic>
        <p:nvPicPr>
          <p:cNvPr id="1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572264" y="3429000"/>
            <a:ext cx="476253" cy="714380"/>
          </a:xfrm>
          <a:prstGeom prst="rect">
            <a:avLst/>
          </a:prstGeom>
          <a:noFill/>
        </p:spPr>
      </p:pic>
      <p:pic>
        <p:nvPicPr>
          <p:cNvPr id="1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966642">
            <a:off x="5857884" y="3429000"/>
            <a:ext cx="476253" cy="714380"/>
          </a:xfrm>
          <a:prstGeom prst="rect">
            <a:avLst/>
          </a:prstGeom>
          <a:noFill/>
        </p:spPr>
      </p:pic>
      <p:pic>
        <p:nvPicPr>
          <p:cNvPr id="2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572000" y="4357694"/>
            <a:ext cx="476253" cy="714380"/>
          </a:xfrm>
          <a:prstGeom prst="rect">
            <a:avLst/>
          </a:prstGeom>
          <a:noFill/>
        </p:spPr>
      </p:pic>
      <p:pic>
        <p:nvPicPr>
          <p:cNvPr id="2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572000" y="3357562"/>
            <a:ext cx="476253" cy="714380"/>
          </a:xfrm>
          <a:prstGeom prst="rect">
            <a:avLst/>
          </a:prstGeom>
          <a:noFill/>
        </p:spPr>
      </p:pic>
      <p:pic>
        <p:nvPicPr>
          <p:cNvPr id="2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857620" y="3357562"/>
            <a:ext cx="476253" cy="714380"/>
          </a:xfrm>
          <a:prstGeom prst="rect">
            <a:avLst/>
          </a:prstGeom>
          <a:noFill/>
        </p:spPr>
      </p:pic>
      <p:pic>
        <p:nvPicPr>
          <p:cNvPr id="2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428992" y="4357694"/>
            <a:ext cx="476253" cy="714380"/>
          </a:xfrm>
          <a:prstGeom prst="rect">
            <a:avLst/>
          </a:prstGeom>
          <a:noFill/>
        </p:spPr>
      </p:pic>
      <p:pic>
        <p:nvPicPr>
          <p:cNvPr id="2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928926" y="3357562"/>
            <a:ext cx="476253" cy="714380"/>
          </a:xfrm>
          <a:prstGeom prst="rect">
            <a:avLst/>
          </a:prstGeom>
          <a:noFill/>
        </p:spPr>
      </p:pic>
      <p:pic>
        <p:nvPicPr>
          <p:cNvPr id="2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000496" y="4357694"/>
            <a:ext cx="476253" cy="714380"/>
          </a:xfrm>
          <a:prstGeom prst="rect">
            <a:avLst/>
          </a:prstGeom>
          <a:noFill/>
        </p:spPr>
      </p:pic>
      <p:pic>
        <p:nvPicPr>
          <p:cNvPr id="2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643174" y="2571744"/>
            <a:ext cx="476253" cy="714380"/>
          </a:xfrm>
          <a:prstGeom prst="rect">
            <a:avLst/>
          </a:prstGeom>
          <a:noFill/>
        </p:spPr>
      </p:pic>
      <p:pic>
        <p:nvPicPr>
          <p:cNvPr id="2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071670" y="2571744"/>
            <a:ext cx="476253" cy="714380"/>
          </a:xfrm>
          <a:prstGeom prst="rect">
            <a:avLst/>
          </a:prstGeom>
          <a:noFill/>
        </p:spPr>
      </p:pic>
      <p:pic>
        <p:nvPicPr>
          <p:cNvPr id="3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1500166" y="2571744"/>
            <a:ext cx="476253" cy="714380"/>
          </a:xfrm>
          <a:prstGeom prst="rect">
            <a:avLst/>
          </a:prstGeom>
          <a:noFill/>
        </p:spPr>
      </p:pic>
      <p:pic>
        <p:nvPicPr>
          <p:cNvPr id="3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928662" y="2571744"/>
            <a:ext cx="476253" cy="714380"/>
          </a:xfrm>
          <a:prstGeom prst="rect">
            <a:avLst/>
          </a:prstGeom>
          <a:noFill/>
        </p:spPr>
      </p:pic>
      <p:pic>
        <p:nvPicPr>
          <p:cNvPr id="3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928662" y="3429000"/>
            <a:ext cx="476253" cy="714380"/>
          </a:xfrm>
          <a:prstGeom prst="rect">
            <a:avLst/>
          </a:prstGeom>
          <a:noFill/>
        </p:spPr>
      </p:pic>
      <p:pic>
        <p:nvPicPr>
          <p:cNvPr id="3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216182">
            <a:off x="1643042" y="3429000"/>
            <a:ext cx="476253" cy="714380"/>
          </a:xfrm>
          <a:prstGeom prst="rect">
            <a:avLst/>
          </a:prstGeom>
          <a:noFill/>
        </p:spPr>
      </p:pic>
      <p:pic>
        <p:nvPicPr>
          <p:cNvPr id="3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285984" y="3429000"/>
            <a:ext cx="476253" cy="714380"/>
          </a:xfrm>
          <a:prstGeom prst="rect">
            <a:avLst/>
          </a:prstGeom>
          <a:noFill/>
        </p:spPr>
      </p:pic>
      <p:pic>
        <p:nvPicPr>
          <p:cNvPr id="3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786182" y="2571744"/>
            <a:ext cx="476253" cy="714380"/>
          </a:xfrm>
          <a:prstGeom prst="rect">
            <a:avLst/>
          </a:prstGeom>
          <a:noFill/>
        </p:spPr>
      </p:pic>
      <p:pic>
        <p:nvPicPr>
          <p:cNvPr id="3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500562" y="2571744"/>
            <a:ext cx="476253" cy="714380"/>
          </a:xfrm>
          <a:prstGeom prst="rect">
            <a:avLst/>
          </a:prstGeom>
          <a:noFill/>
        </p:spPr>
      </p:pic>
      <p:pic>
        <p:nvPicPr>
          <p:cNvPr id="3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214942" y="2571744"/>
            <a:ext cx="476253" cy="714380"/>
          </a:xfrm>
          <a:prstGeom prst="rect">
            <a:avLst/>
          </a:prstGeom>
          <a:noFill/>
        </p:spPr>
      </p:pic>
      <p:pic>
        <p:nvPicPr>
          <p:cNvPr id="3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143768" y="3500438"/>
            <a:ext cx="476253" cy="714380"/>
          </a:xfrm>
          <a:prstGeom prst="rect">
            <a:avLst/>
          </a:prstGeom>
          <a:noFill/>
        </p:spPr>
      </p:pic>
      <p:pic>
        <p:nvPicPr>
          <p:cNvPr id="3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143768" y="2643182"/>
            <a:ext cx="476253" cy="714380"/>
          </a:xfrm>
          <a:prstGeom prst="rect">
            <a:avLst/>
          </a:prstGeom>
          <a:noFill/>
        </p:spPr>
      </p:pic>
      <p:pic>
        <p:nvPicPr>
          <p:cNvPr id="4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786446" y="4357694"/>
            <a:ext cx="476253" cy="714380"/>
          </a:xfrm>
          <a:prstGeom prst="rect">
            <a:avLst/>
          </a:prstGeom>
          <a:noFill/>
        </p:spPr>
      </p:pic>
      <p:pic>
        <p:nvPicPr>
          <p:cNvPr id="4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6429388" y="4357694"/>
            <a:ext cx="476253" cy="714380"/>
          </a:xfrm>
          <a:prstGeom prst="rect">
            <a:avLst/>
          </a:prstGeom>
          <a:noFill/>
        </p:spPr>
      </p:pic>
      <p:pic>
        <p:nvPicPr>
          <p:cNvPr id="4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072330" y="4357694"/>
            <a:ext cx="476253" cy="714380"/>
          </a:xfrm>
          <a:prstGeom prst="rect">
            <a:avLst/>
          </a:prstGeom>
          <a:noFill/>
        </p:spPr>
      </p:pic>
      <p:pic>
        <p:nvPicPr>
          <p:cNvPr id="4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715272" y="4357694"/>
            <a:ext cx="476253" cy="714380"/>
          </a:xfrm>
          <a:prstGeom prst="rect">
            <a:avLst/>
          </a:prstGeom>
          <a:noFill/>
        </p:spPr>
      </p:pic>
      <p:pic>
        <p:nvPicPr>
          <p:cNvPr id="4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500562" y="5214950"/>
            <a:ext cx="476253" cy="714380"/>
          </a:xfrm>
          <a:prstGeom prst="rect">
            <a:avLst/>
          </a:prstGeom>
          <a:noFill/>
        </p:spPr>
      </p:pic>
      <p:pic>
        <p:nvPicPr>
          <p:cNvPr id="4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143504" y="4357694"/>
            <a:ext cx="476253" cy="714380"/>
          </a:xfrm>
          <a:prstGeom prst="rect">
            <a:avLst/>
          </a:prstGeom>
          <a:noFill/>
        </p:spPr>
      </p:pic>
      <p:pic>
        <p:nvPicPr>
          <p:cNvPr id="4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143504" y="5214950"/>
            <a:ext cx="476253" cy="714380"/>
          </a:xfrm>
          <a:prstGeom prst="rect">
            <a:avLst/>
          </a:prstGeom>
          <a:noFill/>
        </p:spPr>
      </p:pic>
      <p:pic>
        <p:nvPicPr>
          <p:cNvPr id="4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6500826" y="5214950"/>
            <a:ext cx="476253" cy="714380"/>
          </a:xfrm>
          <a:prstGeom prst="rect">
            <a:avLst/>
          </a:prstGeom>
          <a:noFill/>
        </p:spPr>
      </p:pic>
      <p:pic>
        <p:nvPicPr>
          <p:cNvPr id="4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858148" y="5214950"/>
            <a:ext cx="476253" cy="714380"/>
          </a:xfrm>
          <a:prstGeom prst="rect">
            <a:avLst/>
          </a:prstGeom>
          <a:noFill/>
        </p:spPr>
      </p:pic>
      <p:pic>
        <p:nvPicPr>
          <p:cNvPr id="4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357554" y="5286388"/>
            <a:ext cx="476253" cy="714380"/>
          </a:xfrm>
          <a:prstGeom prst="rect">
            <a:avLst/>
          </a:prstGeom>
          <a:noFill/>
        </p:spPr>
      </p:pic>
      <p:pic>
        <p:nvPicPr>
          <p:cNvPr id="5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714612" y="5286388"/>
            <a:ext cx="476253" cy="714380"/>
          </a:xfrm>
          <a:prstGeom prst="rect">
            <a:avLst/>
          </a:prstGeom>
          <a:noFill/>
        </p:spPr>
      </p:pic>
      <p:pic>
        <p:nvPicPr>
          <p:cNvPr id="5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071670" y="5286388"/>
            <a:ext cx="476253" cy="714380"/>
          </a:xfrm>
          <a:prstGeom prst="rect">
            <a:avLst/>
          </a:prstGeom>
          <a:noFill/>
        </p:spPr>
      </p:pic>
      <p:pic>
        <p:nvPicPr>
          <p:cNvPr id="5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1428728" y="5286388"/>
            <a:ext cx="476253" cy="714380"/>
          </a:xfrm>
          <a:prstGeom prst="rect">
            <a:avLst/>
          </a:prstGeom>
          <a:noFill/>
        </p:spPr>
      </p:pic>
      <p:pic>
        <p:nvPicPr>
          <p:cNvPr id="5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85786" y="5286388"/>
            <a:ext cx="476253" cy="714380"/>
          </a:xfrm>
          <a:prstGeom prst="rect">
            <a:avLst/>
          </a:prstGeom>
          <a:noFill/>
        </p:spPr>
      </p:pic>
      <p:pic>
        <p:nvPicPr>
          <p:cNvPr id="5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857224" y="4357694"/>
            <a:ext cx="476253" cy="714380"/>
          </a:xfrm>
          <a:prstGeom prst="rect">
            <a:avLst/>
          </a:prstGeom>
          <a:noFill/>
        </p:spPr>
      </p:pic>
      <p:pic>
        <p:nvPicPr>
          <p:cNvPr id="5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1500166" y="4357694"/>
            <a:ext cx="476253" cy="714380"/>
          </a:xfrm>
          <a:prstGeom prst="rect">
            <a:avLst/>
          </a:prstGeom>
          <a:noFill/>
        </p:spPr>
      </p:pic>
      <p:pic>
        <p:nvPicPr>
          <p:cNvPr id="5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143108" y="4357694"/>
            <a:ext cx="476253" cy="714380"/>
          </a:xfrm>
          <a:prstGeom prst="rect">
            <a:avLst/>
          </a:prstGeom>
          <a:noFill/>
        </p:spPr>
      </p:pic>
      <p:pic>
        <p:nvPicPr>
          <p:cNvPr id="5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786050" y="4357694"/>
            <a:ext cx="476253" cy="714380"/>
          </a:xfrm>
          <a:prstGeom prst="rect">
            <a:avLst/>
          </a:prstGeom>
          <a:noFill/>
        </p:spPr>
      </p:pic>
      <p:pic>
        <p:nvPicPr>
          <p:cNvPr id="5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357554" y="2571744"/>
            <a:ext cx="476253" cy="714380"/>
          </a:xfrm>
          <a:prstGeom prst="rect">
            <a:avLst/>
          </a:prstGeom>
          <a:noFill/>
        </p:spPr>
      </p:pic>
      <p:pic>
        <p:nvPicPr>
          <p:cNvPr id="5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929322" y="2571744"/>
            <a:ext cx="476253" cy="714380"/>
          </a:xfrm>
          <a:prstGeom prst="rect">
            <a:avLst/>
          </a:prstGeom>
          <a:noFill/>
        </p:spPr>
      </p:pic>
      <p:pic>
        <p:nvPicPr>
          <p:cNvPr id="6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286380" y="3357562"/>
            <a:ext cx="476253" cy="714380"/>
          </a:xfrm>
          <a:prstGeom prst="rect">
            <a:avLst/>
          </a:prstGeom>
          <a:noFill/>
        </p:spPr>
      </p:pic>
      <p:pic>
        <p:nvPicPr>
          <p:cNvPr id="6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857884" y="5143512"/>
            <a:ext cx="476253" cy="714380"/>
          </a:xfrm>
          <a:prstGeom prst="rect">
            <a:avLst/>
          </a:prstGeom>
          <a:noFill/>
        </p:spPr>
      </p:pic>
      <p:pic>
        <p:nvPicPr>
          <p:cNvPr id="6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215206" y="5143512"/>
            <a:ext cx="476253" cy="714380"/>
          </a:xfrm>
          <a:prstGeom prst="rect">
            <a:avLst/>
          </a:prstGeom>
          <a:noFill/>
        </p:spPr>
      </p:pic>
      <p:pic>
        <p:nvPicPr>
          <p:cNvPr id="6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929058" y="5286388"/>
            <a:ext cx="47625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7158" y="357166"/>
            <a:ext cx="2143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niron" pitchFamily="2" charset="0"/>
              </a:rPr>
              <a:t>SCHEDE STAMPABILI</a:t>
            </a:r>
          </a:p>
          <a:p>
            <a:endParaRPr lang="it-IT" sz="1100" dirty="0" smtClean="0">
              <a:latin typeface="Aniron" pitchFamily="2" charset="0"/>
            </a:endParaRPr>
          </a:p>
          <a:p>
            <a:endParaRPr lang="it-IT" sz="1100" dirty="0" smtClean="0">
              <a:latin typeface="Aniron" pitchFamily="2" charset="0"/>
            </a:endParaRPr>
          </a:p>
          <a:p>
            <a:r>
              <a:rPr lang="it-IT" sz="1100" dirty="0" smtClean="0">
                <a:latin typeface="Aniron" pitchFamily="2" charset="0"/>
              </a:rPr>
              <a:t>Ritrova la coppia</a:t>
            </a:r>
            <a:endParaRPr lang="it-IT" sz="1100" dirty="0">
              <a:latin typeface="Aniron" pitchFamily="2" charset="0"/>
            </a:endParaRPr>
          </a:p>
        </p:txBody>
      </p:sp>
      <p:pic>
        <p:nvPicPr>
          <p:cNvPr id="4710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428992" y="500042"/>
            <a:ext cx="619129" cy="928694"/>
          </a:xfrm>
          <a:prstGeom prst="rect">
            <a:avLst/>
          </a:prstGeom>
          <a:noFill/>
        </p:spPr>
      </p:pic>
      <p:pic>
        <p:nvPicPr>
          <p:cNvPr id="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754587" y="525971"/>
            <a:ext cx="619129" cy="928694"/>
          </a:xfrm>
          <a:prstGeom prst="rect">
            <a:avLst/>
          </a:prstGeom>
          <a:noFill/>
        </p:spPr>
      </p:pic>
      <p:pic>
        <p:nvPicPr>
          <p:cNvPr id="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357554" y="1714488"/>
            <a:ext cx="476253" cy="714380"/>
          </a:xfrm>
          <a:prstGeom prst="rect">
            <a:avLst/>
          </a:prstGeom>
          <a:noFill/>
        </p:spPr>
      </p:pic>
      <p:pic>
        <p:nvPicPr>
          <p:cNvPr id="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683150" y="1740417"/>
            <a:ext cx="476253" cy="714380"/>
          </a:xfrm>
          <a:prstGeom prst="rect">
            <a:avLst/>
          </a:prstGeom>
          <a:noFill/>
        </p:spPr>
      </p:pic>
      <p:pic>
        <p:nvPicPr>
          <p:cNvPr id="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786314" y="1714488"/>
            <a:ext cx="476253" cy="714380"/>
          </a:xfrm>
          <a:prstGeom prst="rect">
            <a:avLst/>
          </a:prstGeom>
          <a:noFill/>
        </p:spPr>
      </p:pic>
      <p:pic>
        <p:nvPicPr>
          <p:cNvPr id="1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111910" y="1740417"/>
            <a:ext cx="476253" cy="714380"/>
          </a:xfrm>
          <a:prstGeom prst="rect">
            <a:avLst/>
          </a:prstGeom>
          <a:noFill/>
        </p:spPr>
      </p:pic>
      <p:pic>
        <p:nvPicPr>
          <p:cNvPr id="1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215074" y="1714488"/>
            <a:ext cx="476253" cy="714380"/>
          </a:xfrm>
          <a:prstGeom prst="rect">
            <a:avLst/>
          </a:prstGeom>
          <a:noFill/>
        </p:spPr>
      </p:pic>
      <p:pic>
        <p:nvPicPr>
          <p:cNvPr id="1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540670" y="1740417"/>
            <a:ext cx="476253" cy="714380"/>
          </a:xfrm>
          <a:prstGeom prst="rect">
            <a:avLst/>
          </a:prstGeom>
          <a:noFill/>
        </p:spPr>
      </p:pic>
      <p:pic>
        <p:nvPicPr>
          <p:cNvPr id="1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929454" y="1714488"/>
            <a:ext cx="476253" cy="714380"/>
          </a:xfrm>
          <a:prstGeom prst="rect">
            <a:avLst/>
          </a:prstGeom>
          <a:noFill/>
        </p:spPr>
      </p:pic>
      <p:pic>
        <p:nvPicPr>
          <p:cNvPr id="1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643834" y="1714488"/>
            <a:ext cx="476253" cy="714380"/>
          </a:xfrm>
          <a:prstGeom prst="rect">
            <a:avLst/>
          </a:prstGeom>
          <a:noFill/>
        </p:spPr>
      </p:pic>
      <p:pic>
        <p:nvPicPr>
          <p:cNvPr id="1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715272" y="2571744"/>
            <a:ext cx="476253" cy="714380"/>
          </a:xfrm>
          <a:prstGeom prst="rect">
            <a:avLst/>
          </a:prstGeom>
          <a:noFill/>
        </p:spPr>
      </p:pic>
      <p:pic>
        <p:nvPicPr>
          <p:cNvPr id="1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786710" y="3429000"/>
            <a:ext cx="476253" cy="714380"/>
          </a:xfrm>
          <a:prstGeom prst="rect">
            <a:avLst/>
          </a:prstGeom>
          <a:noFill/>
        </p:spPr>
      </p:pic>
      <p:pic>
        <p:nvPicPr>
          <p:cNvPr id="1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572264" y="2571744"/>
            <a:ext cx="476253" cy="714380"/>
          </a:xfrm>
          <a:prstGeom prst="rect">
            <a:avLst/>
          </a:prstGeom>
          <a:noFill/>
        </p:spPr>
      </p:pic>
      <p:pic>
        <p:nvPicPr>
          <p:cNvPr id="1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6572264" y="3429000"/>
            <a:ext cx="476253" cy="714380"/>
          </a:xfrm>
          <a:prstGeom prst="rect">
            <a:avLst/>
          </a:prstGeom>
          <a:noFill/>
        </p:spPr>
      </p:pic>
      <p:pic>
        <p:nvPicPr>
          <p:cNvPr id="1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857884" y="3429000"/>
            <a:ext cx="476253" cy="714380"/>
          </a:xfrm>
          <a:prstGeom prst="rect">
            <a:avLst/>
          </a:prstGeom>
          <a:noFill/>
        </p:spPr>
      </p:pic>
      <p:pic>
        <p:nvPicPr>
          <p:cNvPr id="2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572000" y="4357694"/>
            <a:ext cx="476253" cy="714380"/>
          </a:xfrm>
          <a:prstGeom prst="rect">
            <a:avLst/>
          </a:prstGeom>
          <a:noFill/>
        </p:spPr>
      </p:pic>
      <p:pic>
        <p:nvPicPr>
          <p:cNvPr id="2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572000" y="3357562"/>
            <a:ext cx="476253" cy="714380"/>
          </a:xfrm>
          <a:prstGeom prst="rect">
            <a:avLst/>
          </a:prstGeom>
          <a:noFill/>
        </p:spPr>
      </p:pic>
      <p:pic>
        <p:nvPicPr>
          <p:cNvPr id="2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857620" y="3357562"/>
            <a:ext cx="476253" cy="714380"/>
          </a:xfrm>
          <a:prstGeom prst="rect">
            <a:avLst/>
          </a:prstGeom>
          <a:noFill/>
        </p:spPr>
      </p:pic>
      <p:pic>
        <p:nvPicPr>
          <p:cNvPr id="2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428992" y="4357694"/>
            <a:ext cx="476253" cy="714380"/>
          </a:xfrm>
          <a:prstGeom prst="rect">
            <a:avLst/>
          </a:prstGeom>
          <a:noFill/>
        </p:spPr>
      </p:pic>
      <p:pic>
        <p:nvPicPr>
          <p:cNvPr id="2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928926" y="3357562"/>
            <a:ext cx="476253" cy="714380"/>
          </a:xfrm>
          <a:prstGeom prst="rect">
            <a:avLst/>
          </a:prstGeom>
          <a:noFill/>
        </p:spPr>
      </p:pic>
      <p:pic>
        <p:nvPicPr>
          <p:cNvPr id="2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4000496" y="4357694"/>
            <a:ext cx="476253" cy="714380"/>
          </a:xfrm>
          <a:prstGeom prst="rect">
            <a:avLst/>
          </a:prstGeom>
          <a:noFill/>
        </p:spPr>
      </p:pic>
      <p:pic>
        <p:nvPicPr>
          <p:cNvPr id="2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643174" y="2571744"/>
            <a:ext cx="476253" cy="714380"/>
          </a:xfrm>
          <a:prstGeom prst="rect">
            <a:avLst/>
          </a:prstGeom>
          <a:noFill/>
        </p:spPr>
      </p:pic>
      <p:pic>
        <p:nvPicPr>
          <p:cNvPr id="2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071670" y="2571744"/>
            <a:ext cx="476253" cy="714380"/>
          </a:xfrm>
          <a:prstGeom prst="rect">
            <a:avLst/>
          </a:prstGeom>
          <a:noFill/>
        </p:spPr>
      </p:pic>
      <p:pic>
        <p:nvPicPr>
          <p:cNvPr id="3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1500166" y="2571744"/>
            <a:ext cx="476253" cy="714380"/>
          </a:xfrm>
          <a:prstGeom prst="rect">
            <a:avLst/>
          </a:prstGeom>
          <a:noFill/>
        </p:spPr>
      </p:pic>
      <p:pic>
        <p:nvPicPr>
          <p:cNvPr id="3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928662" y="2571744"/>
            <a:ext cx="476253" cy="714380"/>
          </a:xfrm>
          <a:prstGeom prst="rect">
            <a:avLst/>
          </a:prstGeom>
          <a:noFill/>
        </p:spPr>
      </p:pic>
      <p:pic>
        <p:nvPicPr>
          <p:cNvPr id="3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928662" y="3429000"/>
            <a:ext cx="476253" cy="714380"/>
          </a:xfrm>
          <a:prstGeom prst="rect">
            <a:avLst/>
          </a:prstGeom>
          <a:noFill/>
        </p:spPr>
      </p:pic>
      <p:pic>
        <p:nvPicPr>
          <p:cNvPr id="3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1643042" y="3429000"/>
            <a:ext cx="476253" cy="714380"/>
          </a:xfrm>
          <a:prstGeom prst="rect">
            <a:avLst/>
          </a:prstGeom>
          <a:noFill/>
        </p:spPr>
      </p:pic>
      <p:pic>
        <p:nvPicPr>
          <p:cNvPr id="3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285984" y="3429000"/>
            <a:ext cx="476253" cy="714380"/>
          </a:xfrm>
          <a:prstGeom prst="rect">
            <a:avLst/>
          </a:prstGeom>
          <a:noFill/>
        </p:spPr>
      </p:pic>
      <p:pic>
        <p:nvPicPr>
          <p:cNvPr id="3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786182" y="2571744"/>
            <a:ext cx="476253" cy="714380"/>
          </a:xfrm>
          <a:prstGeom prst="rect">
            <a:avLst/>
          </a:prstGeom>
          <a:noFill/>
        </p:spPr>
      </p:pic>
      <p:pic>
        <p:nvPicPr>
          <p:cNvPr id="3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500562" y="2571744"/>
            <a:ext cx="476253" cy="714380"/>
          </a:xfrm>
          <a:prstGeom prst="rect">
            <a:avLst/>
          </a:prstGeom>
          <a:noFill/>
        </p:spPr>
      </p:pic>
      <p:pic>
        <p:nvPicPr>
          <p:cNvPr id="3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214942" y="2571744"/>
            <a:ext cx="476253" cy="714380"/>
          </a:xfrm>
          <a:prstGeom prst="rect">
            <a:avLst/>
          </a:prstGeom>
          <a:noFill/>
        </p:spPr>
      </p:pic>
      <p:pic>
        <p:nvPicPr>
          <p:cNvPr id="3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143768" y="3500438"/>
            <a:ext cx="476253" cy="714380"/>
          </a:xfrm>
          <a:prstGeom prst="rect">
            <a:avLst/>
          </a:prstGeom>
          <a:noFill/>
        </p:spPr>
      </p:pic>
      <p:pic>
        <p:nvPicPr>
          <p:cNvPr id="3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143768" y="2643182"/>
            <a:ext cx="476253" cy="714380"/>
          </a:xfrm>
          <a:prstGeom prst="rect">
            <a:avLst/>
          </a:prstGeom>
          <a:noFill/>
        </p:spPr>
      </p:pic>
      <p:pic>
        <p:nvPicPr>
          <p:cNvPr id="4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786446" y="4357694"/>
            <a:ext cx="476253" cy="714380"/>
          </a:xfrm>
          <a:prstGeom prst="rect">
            <a:avLst/>
          </a:prstGeom>
          <a:noFill/>
        </p:spPr>
      </p:pic>
      <p:pic>
        <p:nvPicPr>
          <p:cNvPr id="4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6429388" y="4357694"/>
            <a:ext cx="476253" cy="714380"/>
          </a:xfrm>
          <a:prstGeom prst="rect">
            <a:avLst/>
          </a:prstGeom>
          <a:noFill/>
        </p:spPr>
      </p:pic>
      <p:pic>
        <p:nvPicPr>
          <p:cNvPr id="4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072330" y="4357694"/>
            <a:ext cx="476253" cy="714380"/>
          </a:xfrm>
          <a:prstGeom prst="rect">
            <a:avLst/>
          </a:prstGeom>
          <a:noFill/>
        </p:spPr>
      </p:pic>
      <p:pic>
        <p:nvPicPr>
          <p:cNvPr id="4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715272" y="4357694"/>
            <a:ext cx="476253" cy="714380"/>
          </a:xfrm>
          <a:prstGeom prst="rect">
            <a:avLst/>
          </a:prstGeom>
          <a:noFill/>
        </p:spPr>
      </p:pic>
      <p:pic>
        <p:nvPicPr>
          <p:cNvPr id="4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4500562" y="5214950"/>
            <a:ext cx="476253" cy="714380"/>
          </a:xfrm>
          <a:prstGeom prst="rect">
            <a:avLst/>
          </a:prstGeom>
          <a:noFill/>
        </p:spPr>
      </p:pic>
      <p:pic>
        <p:nvPicPr>
          <p:cNvPr id="4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143504" y="4357694"/>
            <a:ext cx="476253" cy="714380"/>
          </a:xfrm>
          <a:prstGeom prst="rect">
            <a:avLst/>
          </a:prstGeom>
          <a:noFill/>
        </p:spPr>
      </p:pic>
      <p:pic>
        <p:nvPicPr>
          <p:cNvPr id="4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5143504" y="5214950"/>
            <a:ext cx="476253" cy="714380"/>
          </a:xfrm>
          <a:prstGeom prst="rect">
            <a:avLst/>
          </a:prstGeom>
          <a:noFill/>
        </p:spPr>
      </p:pic>
      <p:pic>
        <p:nvPicPr>
          <p:cNvPr id="4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6500826" y="5214950"/>
            <a:ext cx="476253" cy="714380"/>
          </a:xfrm>
          <a:prstGeom prst="rect">
            <a:avLst/>
          </a:prstGeom>
          <a:noFill/>
        </p:spPr>
      </p:pic>
      <p:pic>
        <p:nvPicPr>
          <p:cNvPr id="4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858148" y="5214950"/>
            <a:ext cx="476253" cy="714380"/>
          </a:xfrm>
          <a:prstGeom prst="rect">
            <a:avLst/>
          </a:prstGeom>
          <a:noFill/>
        </p:spPr>
      </p:pic>
      <p:pic>
        <p:nvPicPr>
          <p:cNvPr id="4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357554" y="5286388"/>
            <a:ext cx="476253" cy="714380"/>
          </a:xfrm>
          <a:prstGeom prst="rect">
            <a:avLst/>
          </a:prstGeom>
          <a:noFill/>
        </p:spPr>
      </p:pic>
      <p:pic>
        <p:nvPicPr>
          <p:cNvPr id="5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714612" y="5286388"/>
            <a:ext cx="476253" cy="714380"/>
          </a:xfrm>
          <a:prstGeom prst="rect">
            <a:avLst/>
          </a:prstGeom>
          <a:noFill/>
        </p:spPr>
      </p:pic>
      <p:pic>
        <p:nvPicPr>
          <p:cNvPr id="5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2071670" y="5286388"/>
            <a:ext cx="476253" cy="714380"/>
          </a:xfrm>
          <a:prstGeom prst="rect">
            <a:avLst/>
          </a:prstGeom>
          <a:noFill/>
        </p:spPr>
      </p:pic>
      <p:pic>
        <p:nvPicPr>
          <p:cNvPr id="5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1428728" y="5286388"/>
            <a:ext cx="476253" cy="714380"/>
          </a:xfrm>
          <a:prstGeom prst="rect">
            <a:avLst/>
          </a:prstGeom>
          <a:noFill/>
        </p:spPr>
      </p:pic>
      <p:pic>
        <p:nvPicPr>
          <p:cNvPr id="5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785786" y="5286388"/>
            <a:ext cx="476253" cy="714380"/>
          </a:xfrm>
          <a:prstGeom prst="rect">
            <a:avLst/>
          </a:prstGeom>
          <a:noFill/>
        </p:spPr>
      </p:pic>
      <p:pic>
        <p:nvPicPr>
          <p:cNvPr id="54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857224" y="4357694"/>
            <a:ext cx="476253" cy="714380"/>
          </a:xfrm>
          <a:prstGeom prst="rect">
            <a:avLst/>
          </a:prstGeom>
          <a:noFill/>
        </p:spPr>
      </p:pic>
      <p:pic>
        <p:nvPicPr>
          <p:cNvPr id="55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1500166" y="4357694"/>
            <a:ext cx="476253" cy="714380"/>
          </a:xfrm>
          <a:prstGeom prst="rect">
            <a:avLst/>
          </a:prstGeom>
          <a:noFill/>
        </p:spPr>
      </p:pic>
      <p:pic>
        <p:nvPicPr>
          <p:cNvPr id="56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143108" y="4357694"/>
            <a:ext cx="476253" cy="714380"/>
          </a:xfrm>
          <a:prstGeom prst="rect">
            <a:avLst/>
          </a:prstGeom>
          <a:noFill/>
        </p:spPr>
      </p:pic>
      <p:pic>
        <p:nvPicPr>
          <p:cNvPr id="57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2786050" y="4357694"/>
            <a:ext cx="476253" cy="714380"/>
          </a:xfrm>
          <a:prstGeom prst="rect">
            <a:avLst/>
          </a:prstGeom>
          <a:noFill/>
        </p:spPr>
      </p:pic>
      <p:pic>
        <p:nvPicPr>
          <p:cNvPr id="58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3357554" y="2571744"/>
            <a:ext cx="476253" cy="714380"/>
          </a:xfrm>
          <a:prstGeom prst="rect">
            <a:avLst/>
          </a:prstGeom>
          <a:noFill/>
        </p:spPr>
      </p:pic>
      <p:pic>
        <p:nvPicPr>
          <p:cNvPr id="59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929322" y="2571744"/>
            <a:ext cx="476253" cy="714380"/>
          </a:xfrm>
          <a:prstGeom prst="rect">
            <a:avLst/>
          </a:prstGeom>
          <a:noFill/>
        </p:spPr>
      </p:pic>
      <p:pic>
        <p:nvPicPr>
          <p:cNvPr id="60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286380" y="3357562"/>
            <a:ext cx="476253" cy="714380"/>
          </a:xfrm>
          <a:prstGeom prst="rect">
            <a:avLst/>
          </a:prstGeom>
          <a:noFill/>
        </p:spPr>
      </p:pic>
      <p:pic>
        <p:nvPicPr>
          <p:cNvPr id="61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5857884" y="5143512"/>
            <a:ext cx="476253" cy="714380"/>
          </a:xfrm>
          <a:prstGeom prst="rect">
            <a:avLst/>
          </a:prstGeom>
          <a:noFill/>
        </p:spPr>
      </p:pic>
      <p:pic>
        <p:nvPicPr>
          <p:cNvPr id="62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>
            <a:off x="7215206" y="5143512"/>
            <a:ext cx="476253" cy="714380"/>
          </a:xfrm>
          <a:prstGeom prst="rect">
            <a:avLst/>
          </a:prstGeom>
          <a:noFill/>
        </p:spPr>
      </p:pic>
      <p:pic>
        <p:nvPicPr>
          <p:cNvPr id="63" name="Picture 2" descr="Vikings King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l="25962" t="10714" r="22115" b="16964"/>
          <a:stretch>
            <a:fillRect/>
          </a:stretch>
        </p:blipFill>
        <p:spPr bwMode="auto">
          <a:xfrm rot="10800000">
            <a:off x="3929058" y="5286388"/>
            <a:ext cx="476253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righir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lotren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t="15441" r="51613" b="6249"/>
          <a:stretch>
            <a:fillRect/>
          </a:stretch>
        </p:blipFill>
        <p:spPr bwMode="auto">
          <a:xfrm>
            <a:off x="642910" y="3357562"/>
            <a:ext cx="2428892" cy="2893239"/>
          </a:xfrm>
          <a:prstGeom prst="rect">
            <a:avLst/>
          </a:prstGeom>
          <a:noFill/>
        </p:spPr>
      </p:pic>
      <p:pic>
        <p:nvPicPr>
          <p:cNvPr id="1028" name="Picture 4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3"/>
          <a:srcRect l="63499" b="66974"/>
          <a:stretch>
            <a:fillRect/>
          </a:stretch>
        </p:blipFill>
        <p:spPr bwMode="auto">
          <a:xfrm>
            <a:off x="3286116" y="3214686"/>
            <a:ext cx="2857520" cy="2907598"/>
          </a:xfrm>
          <a:prstGeom prst="rect">
            <a:avLst/>
          </a:prstGeom>
          <a:noFill/>
        </p:spPr>
      </p:pic>
      <p:pic>
        <p:nvPicPr>
          <p:cNvPr id="1030" name="Picture 6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3"/>
          <a:srcRect l="29935" t="3132" r="38369" b="68684"/>
          <a:stretch>
            <a:fillRect/>
          </a:stretch>
        </p:blipFill>
        <p:spPr bwMode="auto">
          <a:xfrm>
            <a:off x="6643702" y="3643314"/>
            <a:ext cx="2143140" cy="2143140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643306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715140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ttotitolo 2"/>
          <p:cNvSpPr txBox="1">
            <a:spLocks/>
          </p:cNvSpPr>
          <p:nvPr/>
        </p:nvSpPr>
        <p:spPr>
          <a:xfrm>
            <a:off x="1714480" y="214290"/>
            <a:ext cx="6419896" cy="714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soldati vichinghi sono tutti diversi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Assegna loro il nome giusto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righir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lotren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2"/>
          <a:srcRect t="15441" r="51613" b="6249"/>
          <a:stretch>
            <a:fillRect/>
          </a:stretch>
        </p:blipFill>
        <p:spPr bwMode="auto">
          <a:xfrm>
            <a:off x="642910" y="3357562"/>
            <a:ext cx="2428892" cy="2893239"/>
          </a:xfrm>
          <a:prstGeom prst="rect">
            <a:avLst/>
          </a:prstGeom>
          <a:noFill/>
        </p:spPr>
      </p:pic>
      <p:pic>
        <p:nvPicPr>
          <p:cNvPr id="1028" name="Picture 4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3"/>
          <a:srcRect l="63499" b="66974"/>
          <a:stretch>
            <a:fillRect/>
          </a:stretch>
        </p:blipFill>
        <p:spPr bwMode="auto">
          <a:xfrm>
            <a:off x="3286116" y="3214686"/>
            <a:ext cx="2857520" cy="2907598"/>
          </a:xfrm>
          <a:prstGeom prst="rect">
            <a:avLst/>
          </a:prstGeom>
          <a:noFill/>
        </p:spPr>
      </p:pic>
      <p:pic>
        <p:nvPicPr>
          <p:cNvPr id="1030" name="Picture 6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3"/>
          <a:srcRect l="29935" t="3132" r="38369" b="68684"/>
          <a:stretch>
            <a:fillRect/>
          </a:stretch>
        </p:blipFill>
        <p:spPr bwMode="auto">
          <a:xfrm>
            <a:off x="6643702" y="3643314"/>
            <a:ext cx="2143140" cy="2143140"/>
          </a:xfrm>
          <a:prstGeom prst="rect">
            <a:avLst/>
          </a:prstGeom>
          <a:noFill/>
        </p:spPr>
      </p:pic>
      <p:cxnSp>
        <p:nvCxnSpPr>
          <p:cNvPr id="11" name="Connettore 1 10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71474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715140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lotren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l="29935" t="3132" r="38369" b="68684"/>
          <a:stretch>
            <a:fillRect/>
          </a:stretch>
        </p:blipFill>
        <p:spPr bwMode="auto">
          <a:xfrm>
            <a:off x="714348" y="3500438"/>
            <a:ext cx="2428892" cy="2428892"/>
          </a:xfrm>
          <a:prstGeom prst="rect">
            <a:avLst/>
          </a:prstGeom>
          <a:noFill/>
        </p:spPr>
      </p:pic>
      <p:pic>
        <p:nvPicPr>
          <p:cNvPr id="11" name="Picture 2" descr="Muscular viking warrior character in animal skin Vector Image"/>
          <p:cNvPicPr>
            <a:picLocks noChangeAspect="1" noChangeArrowheads="1"/>
          </p:cNvPicPr>
          <p:nvPr/>
        </p:nvPicPr>
        <p:blipFill>
          <a:blip r:embed="rId3"/>
          <a:srcRect l="22360" t="11307" r="18690" b="17085"/>
          <a:stretch>
            <a:fillRect/>
          </a:stretch>
        </p:blipFill>
        <p:spPr bwMode="auto">
          <a:xfrm>
            <a:off x="3714744" y="3500438"/>
            <a:ext cx="2071702" cy="2714644"/>
          </a:xfrm>
          <a:prstGeom prst="rect">
            <a:avLst/>
          </a:prstGeom>
          <a:noFill/>
        </p:spPr>
      </p:pic>
      <p:pic>
        <p:nvPicPr>
          <p:cNvPr id="12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4"/>
          <a:srcRect t="15441" r="51613" b="6249"/>
          <a:stretch>
            <a:fillRect/>
          </a:stretch>
        </p:blipFill>
        <p:spPr bwMode="auto">
          <a:xfrm>
            <a:off x="6357950" y="3286124"/>
            <a:ext cx="2428892" cy="2893239"/>
          </a:xfrm>
          <a:prstGeom prst="rect">
            <a:avLst/>
          </a:prstGeom>
          <a:noFill/>
        </p:spPr>
      </p:pic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ttotitolo 2"/>
          <p:cNvSpPr txBox="1">
            <a:spLocks/>
          </p:cNvSpPr>
          <p:nvPr/>
        </p:nvSpPr>
        <p:spPr>
          <a:xfrm>
            <a:off x="1643042" y="214290"/>
            <a:ext cx="6410324" cy="776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soldati vichinghi sono tutti diversi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Assegna loro il nome giusto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lotren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fullun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l="29935" t="3132" r="38369" b="68684"/>
          <a:stretch>
            <a:fillRect/>
          </a:stretch>
        </p:blipFill>
        <p:spPr bwMode="auto">
          <a:xfrm>
            <a:off x="714348" y="3500438"/>
            <a:ext cx="2428892" cy="2428892"/>
          </a:xfrm>
          <a:prstGeom prst="rect">
            <a:avLst/>
          </a:prstGeom>
          <a:noFill/>
        </p:spPr>
      </p:pic>
      <p:pic>
        <p:nvPicPr>
          <p:cNvPr id="11" name="Picture 2" descr="Muscular viking warrior character in animal skin Vector Image"/>
          <p:cNvPicPr>
            <a:picLocks noChangeAspect="1" noChangeArrowheads="1"/>
          </p:cNvPicPr>
          <p:nvPr/>
        </p:nvPicPr>
        <p:blipFill>
          <a:blip r:embed="rId3"/>
          <a:srcRect l="22360" t="11307" r="18690" b="17085"/>
          <a:stretch>
            <a:fillRect/>
          </a:stretch>
        </p:blipFill>
        <p:spPr bwMode="auto">
          <a:xfrm>
            <a:off x="3714744" y="3500438"/>
            <a:ext cx="2071702" cy="2714644"/>
          </a:xfrm>
          <a:prstGeom prst="rect">
            <a:avLst/>
          </a:prstGeom>
          <a:noFill/>
        </p:spPr>
      </p:pic>
      <p:pic>
        <p:nvPicPr>
          <p:cNvPr id="12" name="Picture 2" descr="Vikings Comic: immagini, foto stock e grafica vettoriale | Shutterstock"/>
          <p:cNvPicPr>
            <a:picLocks noChangeAspect="1" noChangeArrowheads="1"/>
          </p:cNvPicPr>
          <p:nvPr/>
        </p:nvPicPr>
        <p:blipFill>
          <a:blip r:embed="rId4"/>
          <a:srcRect t="15441" r="51613" b="6249"/>
          <a:stretch>
            <a:fillRect/>
          </a:stretch>
        </p:blipFill>
        <p:spPr bwMode="auto">
          <a:xfrm>
            <a:off x="6357950" y="3286124"/>
            <a:ext cx="2428892" cy="2893239"/>
          </a:xfrm>
          <a:prstGeom prst="rect">
            <a:avLst/>
          </a:prstGeom>
          <a:noFill/>
        </p:spPr>
      </p:pic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857224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786182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715140" y="3071810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4071934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err="1" smtClean="0"/>
              <a:t>ghemlin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>
            <a:off x="1142976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ubbe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7000892" y="2357430"/>
            <a:ext cx="135732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padin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857224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8618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643702" y="1500174"/>
            <a:ext cx="200026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t="63921" r="36615"/>
          <a:stretch>
            <a:fillRect/>
          </a:stretch>
        </p:blipFill>
        <p:spPr bwMode="auto">
          <a:xfrm>
            <a:off x="642910" y="3214686"/>
            <a:ext cx="4929222" cy="3155334"/>
          </a:xfrm>
          <a:prstGeom prst="rect">
            <a:avLst/>
          </a:prstGeom>
          <a:noFill/>
        </p:spPr>
      </p:pic>
      <p:pic>
        <p:nvPicPr>
          <p:cNvPr id="19" name="Picture 2" descr="Cartone animato vichingo mitologia del guerriero medievale norreno  personaggi vettoriali | Vettore Premium"/>
          <p:cNvPicPr>
            <a:picLocks noChangeAspect="1" noChangeArrowheads="1"/>
          </p:cNvPicPr>
          <p:nvPr/>
        </p:nvPicPr>
        <p:blipFill>
          <a:blip r:embed="rId2"/>
          <a:srcRect l="62466" t="63921"/>
          <a:stretch>
            <a:fillRect/>
          </a:stretch>
        </p:blipFill>
        <p:spPr bwMode="auto">
          <a:xfrm>
            <a:off x="5929322" y="3214686"/>
            <a:ext cx="2918841" cy="3155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339</Words>
  <Application>Microsoft Office PowerPoint</Application>
  <PresentationFormat>Presentazione su schermo (4:3)</PresentationFormat>
  <Paragraphs>146</Paragraphs>
  <Slides>41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I VICHINGHI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VICHINGHI</dc:title>
  <dc:creator>Utente</dc:creator>
  <cp:lastModifiedBy>Utente</cp:lastModifiedBy>
  <cp:revision>17</cp:revision>
  <dcterms:created xsi:type="dcterms:W3CDTF">2020-11-14T11:42:10Z</dcterms:created>
  <dcterms:modified xsi:type="dcterms:W3CDTF">2020-11-15T08:57:20Z</dcterms:modified>
</cp:coreProperties>
</file>